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5"/>
  </p:notesMasterIdLst>
  <p:sldIdLst>
    <p:sldId id="585" r:id="rId3"/>
    <p:sldId id="842" r:id="rId4"/>
    <p:sldId id="843" r:id="rId6"/>
    <p:sldId id="905" r:id="rId7"/>
    <p:sldId id="906" r:id="rId8"/>
    <p:sldId id="912" r:id="rId9"/>
    <p:sldId id="913" r:id="rId10"/>
    <p:sldId id="914" r:id="rId11"/>
    <p:sldId id="917" r:id="rId12"/>
    <p:sldId id="918" r:id="rId13"/>
    <p:sldId id="923" r:id="rId14"/>
    <p:sldId id="924" r:id="rId15"/>
    <p:sldId id="925" r:id="rId16"/>
    <p:sldId id="926" r:id="rId17"/>
    <p:sldId id="927" r:id="rId18"/>
    <p:sldId id="928" r:id="rId19"/>
    <p:sldId id="929" r:id="rId20"/>
    <p:sldId id="930" r:id="rId21"/>
    <p:sldId id="931" r:id="rId22"/>
    <p:sldId id="932" r:id="rId23"/>
    <p:sldId id="933" r:id="rId24"/>
    <p:sldId id="934" r:id="rId25"/>
    <p:sldId id="935" r:id="rId26"/>
    <p:sldId id="936" r:id="rId27"/>
    <p:sldId id="847" r:id="rId28"/>
    <p:sldId id="848" r:id="rId29"/>
    <p:sldId id="849" r:id="rId30"/>
    <p:sldId id="850" r:id="rId31"/>
    <p:sldId id="851" r:id="rId32"/>
    <p:sldId id="852" r:id="rId33"/>
    <p:sldId id="853" r:id="rId34"/>
    <p:sldId id="854" r:id="rId35"/>
    <p:sldId id="855" r:id="rId36"/>
    <p:sldId id="856" r:id="rId37"/>
    <p:sldId id="857" r:id="rId38"/>
    <p:sldId id="858" r:id="rId39"/>
    <p:sldId id="859" r:id="rId40"/>
    <p:sldId id="860" r:id="rId41"/>
    <p:sldId id="861" r:id="rId42"/>
    <p:sldId id="862" r:id="rId43"/>
    <p:sldId id="863" r:id="rId44"/>
    <p:sldId id="864" r:id="rId45"/>
    <p:sldId id="937" r:id="rId46"/>
    <p:sldId id="938" r:id="rId47"/>
    <p:sldId id="939" r:id="rId48"/>
    <p:sldId id="940" r:id="rId49"/>
    <p:sldId id="870" r:id="rId50"/>
    <p:sldId id="871" r:id="rId51"/>
    <p:sldId id="941" r:id="rId52"/>
    <p:sldId id="876" r:id="rId53"/>
    <p:sldId id="942" r:id="rId54"/>
    <p:sldId id="943" r:id="rId55"/>
    <p:sldId id="944" r:id="rId56"/>
    <p:sldId id="945" r:id="rId57"/>
    <p:sldId id="946" r:id="rId58"/>
    <p:sldId id="947" r:id="rId59"/>
    <p:sldId id="879" r:id="rId60"/>
    <p:sldId id="880" r:id="rId61"/>
    <p:sldId id="881" r:id="rId62"/>
    <p:sldId id="949" r:id="rId63"/>
    <p:sldId id="950" r:id="rId64"/>
    <p:sldId id="951" r:id="rId65"/>
    <p:sldId id="952" r:id="rId66"/>
    <p:sldId id="953" r:id="rId67"/>
    <p:sldId id="954" r:id="rId68"/>
    <p:sldId id="894" r:id="rId69"/>
    <p:sldId id="896" r:id="rId70"/>
    <p:sldId id="955" r:id="rId71"/>
    <p:sldId id="749"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50" autoAdjust="0"/>
    <p:restoredTop sz="91920" autoAdjust="0"/>
  </p:normalViewPr>
  <p:slideViewPr>
    <p:cSldViewPr snapToGrid="0" showGuides="1">
      <p:cViewPr varScale="1">
        <p:scale>
          <a:sx n="39" d="100"/>
          <a:sy n="39" d="100"/>
        </p:scale>
        <p:origin x="-114" y="-756"/>
      </p:cViewPr>
      <p:guideLst>
        <p:guide orient="horz" pos="2160"/>
        <p:guide orient="horz" pos="990"/>
        <p:guide pos="4906"/>
        <p:guide pos="2817"/>
        <p:guide pos="3840"/>
      </p:guideLst>
    </p:cSldViewPr>
  </p:slideViewPr>
  <p:notesTextViewPr>
    <p:cViewPr>
      <p:scale>
        <a:sx n="3" d="2"/>
        <a:sy n="3" d="2"/>
      </p:scale>
      <p:origin x="0" y="0"/>
    </p:cViewPr>
  </p:notesText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tags" Target="../tags/tag674.xml"/><Relationship Id="rId5" Type="http://schemas.openxmlformats.org/officeDocument/2006/relationships/tags" Target="../tags/tag673.xml"/><Relationship Id="rId4" Type="http://schemas.openxmlformats.org/officeDocument/2006/relationships/tags" Target="../tags/tag672.xml"/><Relationship Id="rId3" Type="http://schemas.openxmlformats.org/officeDocument/2006/relationships/tags" Target="../tags/tag671.xml"/><Relationship Id="rId2" Type="http://schemas.openxmlformats.org/officeDocument/2006/relationships/tags" Target="../tags/tag670.xml"/><Relationship Id="rId1" Type="http://schemas.openxmlformats.org/officeDocument/2006/relationships/tags" Target="../tags/tag66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custDataLst>
              <p:tags r:id="rId1"/>
            </p:custDataLst>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custDataLst>
              <p:tags r:id="rId2"/>
            </p:custDataLst>
          </p:nvPr>
        </p:nvSpPr>
        <p:spPr>
          <a:xfrm>
            <a:off x="3884613" y="0"/>
            <a:ext cx="2971800" cy="458788"/>
          </a:xfrm>
          <a:prstGeom prst="rect">
            <a:avLst/>
          </a:prstGeom>
        </p:spPr>
        <p:txBody>
          <a:bodyPr vert="horz" lIns="91440" tIns="45720" rIns="91440" bIns="45720" rtlCol="0"/>
          <a:lstStyle>
            <a:lvl1pPr algn="r">
              <a:defRPr sz="1200"/>
            </a:lvl1pPr>
          </a:lstStyle>
          <a:p>
            <a:fld id="{A779E4C1-D3A5-43D2-971C-709C6D848150}" type="datetimeFigureOut">
              <a:rPr lang="zh-CN" altLang="en-US" smtClean="0"/>
            </a:fld>
            <a:endParaRPr lang="zh-CN" altLang="en-US"/>
          </a:p>
        </p:txBody>
      </p:sp>
      <p:sp>
        <p:nvSpPr>
          <p:cNvPr id="4" name="幻灯片图像占位符 3"/>
          <p:cNvSpPr>
            <a:spLocks noGrp="1" noRot="1" noChangeAspect="1"/>
          </p:cNvSpPr>
          <p:nvPr>
            <p:ph type="sldImg" idx="2"/>
            <p:custDataLst>
              <p:tags r:id="rId3"/>
            </p:custDataLst>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custDataLst>
              <p:tags r:id="rId4"/>
            </p:custDataLst>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custDataLst>
              <p:tags r:id="rId5"/>
            </p:custDataLst>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custDataLst>
              <p:tags r:id="rId6"/>
            </p:custDataLst>
          </p:nvPr>
        </p:nvSpPr>
        <p:spPr>
          <a:xfrm>
            <a:off x="3884613" y="8685213"/>
            <a:ext cx="2971800" cy="458787"/>
          </a:xfrm>
          <a:prstGeom prst="rect">
            <a:avLst/>
          </a:prstGeom>
        </p:spPr>
        <p:txBody>
          <a:bodyPr vert="horz" lIns="91440" tIns="45720" rIns="91440" bIns="45720" rtlCol="0" anchor="b"/>
          <a:lstStyle>
            <a:lvl1pPr algn="r">
              <a:defRPr sz="1200"/>
            </a:lvl1pPr>
          </a:lstStyle>
          <a:p>
            <a:fld id="{9694F384-1D1D-4AAD-AE68-D802FD71803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5" Type="http://schemas.openxmlformats.org/officeDocument/2006/relationships/tags" Target="../tags/tag140.xml"/><Relationship Id="rId4" Type="http://schemas.openxmlformats.org/officeDocument/2006/relationships/tags" Target="../tags/tag139.xml"/><Relationship Id="rId3" Type="http://schemas.openxmlformats.org/officeDocument/2006/relationships/tags" Target="../tags/tag138.xml"/><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4" Type="http://schemas.openxmlformats.org/officeDocument/2006/relationships/tags" Target="../tags/tag420.xml"/><Relationship Id="rId3" Type="http://schemas.openxmlformats.org/officeDocument/2006/relationships/tags" Target="../tags/tag419.xml"/><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6.xml.rels><?xml version="1.0" encoding="UTF-8" standalone="yes"?>
<Relationships xmlns="http://schemas.openxmlformats.org/package/2006/relationships"><Relationship Id="rId5" Type="http://schemas.openxmlformats.org/officeDocument/2006/relationships/tags" Target="../tags/tag438.xml"/><Relationship Id="rId4" Type="http://schemas.openxmlformats.org/officeDocument/2006/relationships/tags" Target="../tags/tag437.xml"/><Relationship Id="rId3" Type="http://schemas.openxmlformats.org/officeDocument/2006/relationships/tags" Target="../tags/tag436.xml"/><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7.xml.rels><?xml version="1.0" encoding="UTF-8" standalone="yes"?>
<Relationships xmlns="http://schemas.openxmlformats.org/package/2006/relationships"><Relationship Id="rId5" Type="http://schemas.openxmlformats.org/officeDocument/2006/relationships/tags" Target="../tags/tag476.xml"/><Relationship Id="rId4" Type="http://schemas.openxmlformats.org/officeDocument/2006/relationships/tags" Target="../tags/tag475.xml"/><Relationship Id="rId3" Type="http://schemas.openxmlformats.org/officeDocument/2006/relationships/tags" Target="../tags/tag474.xml"/><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8.xml.rels><?xml version="1.0" encoding="UTF-8" standalone="yes"?>
<Relationships xmlns="http://schemas.openxmlformats.org/package/2006/relationships"><Relationship Id="rId5" Type="http://schemas.openxmlformats.org/officeDocument/2006/relationships/tags" Target="../tags/tag501.xml"/><Relationship Id="rId4" Type="http://schemas.openxmlformats.org/officeDocument/2006/relationships/tags" Target="../tags/tag500.xml"/><Relationship Id="rId3" Type="http://schemas.openxmlformats.org/officeDocument/2006/relationships/tags" Target="../tags/tag499.xml"/><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9.xml.rels><?xml version="1.0" encoding="UTF-8" standalone="yes"?>
<Relationships xmlns="http://schemas.openxmlformats.org/package/2006/relationships"><Relationship Id="rId5" Type="http://schemas.openxmlformats.org/officeDocument/2006/relationships/tags" Target="../tags/tag594.xml"/><Relationship Id="rId4" Type="http://schemas.openxmlformats.org/officeDocument/2006/relationships/tags" Target="../tags/tag593.xml"/><Relationship Id="rId3" Type="http://schemas.openxmlformats.org/officeDocument/2006/relationships/tags" Target="../tags/tag592.xml"/><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custDataLst>
              <p:tags r:id="rId3"/>
            </p:custDataLst>
          </p:nvPr>
        </p:nvSpPr>
        <p:spPr bwMode="auto">
          <a:xfrm>
            <a:off x="381000" y="685800"/>
            <a:ext cx="6096000" cy="3429000"/>
          </a:xfrm>
          <a:noFill/>
          <a:ln>
            <a:solidFill>
              <a:srgbClr val="000000"/>
            </a:solidFill>
            <a:miter lim="800000"/>
          </a:ln>
        </p:spPr>
      </p:sp>
      <p:sp>
        <p:nvSpPr>
          <p:cNvPr id="292866" name="备注占位符 2"/>
          <p:cNvSpPr>
            <a:spLocks noGrp="1"/>
          </p:cNvSpPr>
          <p:nvPr>
            <p:ph type="body" idx="1"/>
            <p:custDataLst>
              <p:tags r:id="rId4"/>
            </p:custDataLst>
          </p:nvPr>
        </p:nvSpPr>
        <p:spPr bwMode="auto">
          <a:noFill/>
        </p:spPr>
        <p:txBody>
          <a:bodyPr wrap="square" numCol="1" anchor="t" anchorCtr="0" compatLnSpc="1"/>
          <a:lstStyle/>
          <a:p>
            <a:pPr eaLnBrk="1" hangingPunct="1">
              <a:spcBef>
                <a:spcPct val="0"/>
              </a:spcBef>
            </a:pPr>
            <a:endParaRPr lang="zh-CN" altLang="en-US" smtClean="0"/>
          </a:p>
        </p:txBody>
      </p:sp>
      <p:sp>
        <p:nvSpPr>
          <p:cNvPr id="292867" name="灯片编号占位符 3"/>
          <p:cNvSpPr>
            <a:spLocks noGrp="1"/>
          </p:cNvSpPr>
          <p:nvPr>
            <p:ph type="sldNum" sz="quarter" idx="5"/>
            <p:custDataLst>
              <p:tags r:id="rId5"/>
            </p:custDataLst>
          </p:nvPr>
        </p:nvSpPr>
        <p:spPr bwMode="auto">
          <a:ln>
            <a:miter lim="800000"/>
          </a:ln>
        </p:spPr>
        <p:txBody>
          <a:bodyPr wrap="square" numCol="1" anchorCtr="0" compatLnSpc="1"/>
          <a:lstStyle/>
          <a:p>
            <a:pPr defTabSz="1217295" fontAlgn="base">
              <a:spcBef>
                <a:spcPct val="0"/>
              </a:spcBef>
              <a:spcAft>
                <a:spcPct val="0"/>
              </a:spcAft>
              <a:defRPr/>
            </a:pPr>
            <a:fld id="{8434232D-77A3-48F2-BDAE-7B774E249B18}" type="slidenum">
              <a:rPr lang="zh-CN" altLang="en-US"/>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custDataLst>
              <p:tags r:id="rId3"/>
            </p:custDataLst>
          </p:nvPr>
        </p:nvSpPr>
        <p:spPr>
          <a:xfrm>
            <a:off x="381000" y="685800"/>
            <a:ext cx="6096000" cy="3429000"/>
          </a:xfrm>
          <a:ln>
            <a:solidFill>
              <a:srgbClr val="000000">
                <a:alpha val="100000"/>
              </a:srgbClr>
            </a:solidFill>
            <a:miter lim="800000"/>
          </a:ln>
        </p:spPr>
      </p:sp>
      <p:sp>
        <p:nvSpPr>
          <p:cNvPr id="81923" name="备注占位符 2"/>
          <p:cNvSpPr>
            <a:spLocks noGrp="1"/>
          </p:cNvSpPr>
          <p:nvPr>
            <p:ph type="body" idx="1"/>
            <p:custDataLst>
              <p:tags r:id="rId4"/>
            </p:custDataLst>
          </p:nvPr>
        </p:nvSpPr>
        <p:spPr>
          <a:noFill/>
          <a:ln>
            <a:noFill/>
          </a:ln>
        </p:spPr>
        <p:txBody>
          <a:bodyPr wrap="square" lIns="91440" tIns="45720" rIns="91440" bIns="45720" anchor="t"/>
          <a:lstStyle/>
          <a:p>
            <a:pPr lvl="0" eaLnBrk="1" hangingPunct="1"/>
            <a:endParaRPr lang="zh-CN" altLang="en-US"/>
          </a:p>
        </p:txBody>
      </p:sp>
      <p:sp>
        <p:nvSpPr>
          <p:cNvPr id="81924" name="灯片编号占位符 3"/>
          <p:cNvSpPr txBox="1">
            <a:spLocks noGrp="1"/>
          </p:cNvSpPr>
          <p:nvPr>
            <p:custDataLst>
              <p:tags r:id="rId5"/>
            </p:custDataLst>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b="0" u="none"/>
            </a:fld>
            <a:endParaRPr lang="zh-CN" altLang="en-US" sz="1200" b="0" u="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a:xfrm>
            <a:off x="374650" y="685800"/>
            <a:ext cx="6108700" cy="3429000"/>
          </a:xfrm>
        </p:spPr>
      </p:sp>
      <p:sp>
        <p:nvSpPr>
          <p:cNvPr id="3" name="备注占位符 2"/>
          <p:cNvSpPr>
            <a:spLocks noGrp="1"/>
          </p:cNvSpPr>
          <p:nvPr>
            <p:ph type="body" idx="1"/>
            <p:custDataLst>
              <p:tags r:id="rId4"/>
            </p:custDataLst>
          </p:nvPr>
        </p:nvSpPr>
        <p:spPr/>
        <p:txBody>
          <a:bodyPr>
            <a:normAutofit/>
          </a:bodyPr>
          <a:lstStyle/>
          <a:p>
            <a:pPr marL="0" marR="0" indent="0" algn="l" defTabSz="457200" eaLnBrk="1" fontAlgn="auto" latinLnBrk="0" hangingPunct="1">
              <a:lnSpc>
                <a:spcPct val="118000"/>
              </a:lnSpc>
              <a:spcBef>
                <a:spcPct val="0"/>
              </a:spcBef>
              <a:spcAft>
                <a:spcPct val="0"/>
              </a:spcAft>
              <a:buClrTx/>
              <a:buSzTx/>
              <a:buFontTx/>
              <a:buNone/>
              <a:defRPr/>
            </a:pPr>
            <a:r>
              <a:rPr lang="zh-CN" altLang="en-US" sz="2400" b="1" smtClean="0">
                <a:solidFill>
                  <a:schemeClr val="accent1"/>
                </a:solidFill>
                <a:latin typeface="Times New Roman" panose="02020603050405020304" pitchFamily="18" charset="0"/>
                <a:ea typeface="楷体" panose="02010609060101010101" pitchFamily="49" charset="-122"/>
                <a:sym typeface="Times New Roman" panose="02020603050405020304" pitchFamily="18" charset="0"/>
              </a:rPr>
              <a:t>突变和基因重组</a:t>
            </a:r>
            <a:r>
              <a:rPr lang="zh-CN" altLang="en-US" sz="2400" b="1" smtClean="0">
                <a:latin typeface="Times New Roman" panose="02020603050405020304" pitchFamily="18" charset="0"/>
                <a:ea typeface="楷体" panose="02010609060101010101" pitchFamily="49" charset="-122"/>
                <a:sym typeface="Times New Roman" panose="02020603050405020304" pitchFamily="18" charset="0"/>
              </a:rPr>
              <a:t>：</a:t>
            </a:r>
            <a:r>
              <a:rPr lang="zh-CN" altLang="en-US" sz="2400" smtClean="0">
                <a:solidFill>
                  <a:schemeClr val="tx1"/>
                </a:solidFill>
                <a:latin typeface="Times New Roman" panose="02020603050405020304" pitchFamily="18" charset="0"/>
                <a:ea typeface="楷体" panose="02010609060101010101" pitchFamily="49" charset="-122"/>
                <a:sym typeface="Times New Roman" panose="02020603050405020304" pitchFamily="18" charset="0"/>
              </a:rPr>
              <a:t>生物自发突变的频率很低，而且许多突变是有害的，但是由于种群是由许多个体组成，每个个体的细胞中都有成千上万个基因，每一代就会产生大量的突变。</a:t>
            </a:r>
            <a:endParaRPr lang="zh-CN" altLang="en-US" sz="2400" smtClean="0">
              <a:solidFill>
                <a:schemeClr val="tx1"/>
              </a:solidFill>
              <a:latin typeface="Times New Roman" panose="02020603050405020304" pitchFamily="18" charset="0"/>
              <a:ea typeface="楷体" panose="02010609060101010101" pitchFamily="49" charset="-122"/>
              <a:sym typeface="Times New Roman" panose="02020603050405020304" pitchFamily="18" charset="0"/>
            </a:endParaRPr>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a:xfrm>
            <a:off x="374650" y="685800"/>
            <a:ext cx="6108700" cy="3429000"/>
          </a:xfrm>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a:xfrm>
            <a:off x="3884613" y="8685213"/>
            <a:ext cx="2971800" cy="457200"/>
          </a:xfrm>
          <a:prstGeom prst="rect">
            <a:avLst/>
          </a:prstGeom>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custDataLst>
              <p:tags r:id="rId3"/>
            </p:custDataLst>
          </p:nvPr>
        </p:nvSpPr>
        <p:spPr>
          <a:xfrm>
            <a:off x="374650" y="685800"/>
            <a:ext cx="6108700" cy="3429000"/>
          </a:xfrm>
          <a:ln>
            <a:solidFill>
              <a:srgbClr val="000000">
                <a:alpha val="100000"/>
              </a:srgbClr>
            </a:solidFill>
            <a:miter lim="800000"/>
          </a:ln>
        </p:spPr>
      </p:sp>
      <p:sp>
        <p:nvSpPr>
          <p:cNvPr id="81923" name="备注占位符 2"/>
          <p:cNvSpPr>
            <a:spLocks noGrp="1"/>
          </p:cNvSpPr>
          <p:nvPr>
            <p:ph type="body" idx="1"/>
            <p:custDataLst>
              <p:tags r:id="rId4"/>
            </p:custDataLst>
          </p:nvPr>
        </p:nvSpPr>
        <p:spPr>
          <a:noFill/>
          <a:ln>
            <a:noFill/>
          </a:ln>
        </p:spPr>
        <p:txBody>
          <a:bodyPr wrap="square" lIns="91440" tIns="45720" rIns="91440" bIns="45720" anchor="t"/>
          <a:lstStyle/>
          <a:p>
            <a:pPr lvl="0" eaLnBrk="1" hangingPunct="1"/>
            <a:endParaRPr lang="zh-CN" altLang="en-US"/>
          </a:p>
        </p:txBody>
      </p:sp>
      <p:sp>
        <p:nvSpPr>
          <p:cNvPr id="81924" name="灯片编号占位符 3"/>
          <p:cNvSpPr txBox="1">
            <a:spLocks noGrp="1"/>
          </p:cNvSpPr>
          <p:nvPr>
            <p:custDataLst>
              <p:tags r:id="rId5"/>
            </p:custDataLst>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b="0" u="none"/>
            </a:fld>
            <a:endParaRPr lang="zh-CN" altLang="en-US" sz="1200" b="0" u="non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a:xfrm>
            <a:off x="374650" y="685800"/>
            <a:ext cx="6108700" cy="3429000"/>
          </a:xfrm>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a:xfrm>
            <a:off x="3884613" y="8685213"/>
            <a:ext cx="2971800" cy="457200"/>
          </a:xfrm>
          <a:prstGeom prst="rect">
            <a:avLst/>
          </a:prstGeom>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custDataLst>
              <p:tags r:id="rId3"/>
            </p:custDataLst>
          </p:nvPr>
        </p:nvSpPr>
        <p:spPr>
          <a:ln>
            <a:solidFill>
              <a:srgbClr val="000000">
                <a:alpha val="100000"/>
              </a:srgbClr>
            </a:solidFill>
            <a:miter lim="800000"/>
          </a:ln>
        </p:spPr>
      </p:sp>
      <p:sp>
        <p:nvSpPr>
          <p:cNvPr id="81923" name="备注占位符 2"/>
          <p:cNvSpPr>
            <a:spLocks noGrp="1"/>
          </p:cNvSpPr>
          <p:nvPr>
            <p:ph type="body" idx="1"/>
            <p:custDataLst>
              <p:tags r:id="rId4"/>
            </p:custDataLst>
          </p:nvPr>
        </p:nvSpPr>
        <p:spPr>
          <a:noFill/>
          <a:ln>
            <a:noFill/>
          </a:ln>
        </p:spPr>
        <p:txBody>
          <a:bodyPr wrap="square" lIns="91440" tIns="45720" rIns="91440" bIns="45720" anchor="t"/>
          <a:lstStyle/>
          <a:p>
            <a:pPr lvl="0" eaLnBrk="1" hangingPunct="1"/>
            <a:endParaRPr lang="zh-CN" altLang="en-US"/>
          </a:p>
        </p:txBody>
      </p:sp>
      <p:sp>
        <p:nvSpPr>
          <p:cNvPr id="81924" name="灯片编号占位符 3"/>
          <p:cNvSpPr txBox="1">
            <a:spLocks noGrp="1"/>
          </p:cNvSpPr>
          <p:nvPr>
            <p:custDataLst>
              <p:tags r:id="rId5"/>
            </p:custDataLst>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b="0" u="none"/>
            </a:fld>
            <a:endParaRPr lang="zh-CN" altLang="en-US" sz="1200" b="0" u="none"/>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image" Target="../media/image3.png"/><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image" Target="../media/image2.png"/><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0"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image" Target="../media/image5.png"/><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7" Type="http://schemas.openxmlformats.org/officeDocument/2006/relationships/image" Target="../media/image5.png"/><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6" Type="http://schemas.openxmlformats.org/officeDocument/2006/relationships/image" Target="../media/image5.png"/><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本讲内容&amp;金句">
    <p:bg>
      <p:bgPr>
        <a:solidFill>
          <a:srgbClr val="FFFFF5"/>
        </a:solidFill>
        <a:effectLst/>
      </p:bgPr>
    </p:bg>
    <p:spTree>
      <p:nvGrpSpPr>
        <p:cNvPr id="1" name=""/>
        <p:cNvGrpSpPr/>
        <p:nvPr/>
      </p:nvGrpSpPr>
      <p:grpSpPr>
        <a:xfrm>
          <a:off x="0" y="0"/>
          <a:ext cx="0" cy="0"/>
          <a:chOff x="0" y="0"/>
          <a:chExt cx="0" cy="0"/>
        </a:xfrm>
      </p:grpSpPr>
      <p:pic>
        <p:nvPicPr>
          <p:cNvPr id="9" name="图片 36"/>
          <p:cNvPicPr>
            <a:picLocks noChangeAspect="1" noChangeArrowheads="1"/>
          </p:cNvPicPr>
          <p:nvPr userDrawn="1">
            <p:custDataLst>
              <p:tags r:id="rId2"/>
            </p:custDataLst>
          </p:nvPr>
        </p:nvPicPr>
        <p:blipFill>
          <a:blip r:embed="rId3">
            <a:extLst>
              <a:ext uri="{28A0092B-C50C-407E-A947-70E740481C1C}">
                <a14:useLocalDpi xmlns:a14="http://schemas.microsoft.com/office/drawing/2010/main" val="0"/>
              </a:ext>
            </a:extLst>
          </a:blip>
          <a:srcRect l="247" t="-1" b="909"/>
          <a:stretch>
            <a:fillRect/>
          </a:stretch>
        </p:blipFill>
        <p:spPr bwMode="auto">
          <a:xfrm>
            <a:off x="0" y="6165850"/>
            <a:ext cx="121920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2" descr="图片包含 轮廓&#10;&#10;已生成高可信度的说明"/>
          <p:cNvPicPr>
            <a:picLocks noChangeAspect="1" noChangeArrowheads="1"/>
          </p:cNvPicPr>
          <p:nvPr userDrawn="1">
            <p:custDataLst>
              <p:tags r:id="rId4"/>
            </p:custDataLst>
          </p:nvPr>
        </p:nvPicPr>
        <p:blipFill>
          <a:blip r:embed="rId5">
            <a:extLst>
              <a:ext uri="{28A0092B-C50C-407E-A947-70E740481C1C}">
                <a14:useLocalDpi xmlns:a14="http://schemas.microsoft.com/office/drawing/2010/main" val="0"/>
              </a:ext>
            </a:extLst>
          </a:blip>
          <a:stretch>
            <a:fillRect/>
          </a:stretch>
        </p:blipFill>
        <p:spPr bwMode="auto">
          <a:xfrm>
            <a:off x="0" y="0"/>
            <a:ext cx="3287713" cy="1441450"/>
          </a:xfrm>
          <a:prstGeom prst="rect">
            <a:avLst/>
          </a:prstGeom>
          <a:noFill/>
          <a:ln>
            <a:noFill/>
          </a:ln>
        </p:spPr>
      </p:pic>
      <p:grpSp>
        <p:nvGrpSpPr>
          <p:cNvPr id="2" name="Group 9"/>
          <p:cNvGrpSpPr/>
          <p:nvPr userDrawn="1">
            <p:custDataLst>
              <p:tags r:id="rId6"/>
            </p:custDataLst>
          </p:nvPr>
        </p:nvGrpSpPr>
        <p:grpSpPr>
          <a:xfrm>
            <a:off x="10775315" y="51435"/>
            <a:ext cx="1416685" cy="473075"/>
            <a:chOff x="0" y="0"/>
            <a:chExt cx="1135203" cy="341359"/>
          </a:xfrm>
        </p:grpSpPr>
        <p:pic>
          <p:nvPicPr>
            <p:cNvPr id="7" name="image3.png"/>
            <p:cNvPicPr/>
            <p:nvPr>
              <p:custDataLst>
                <p:tags r:id="rId7"/>
              </p:custDataLst>
            </p:nvPr>
          </p:nvPicPr>
          <p:blipFill>
            <a:blip r:embed="rId8"/>
            <a:stretch>
              <a:fillRect/>
            </a:stretch>
          </p:blipFill>
          <p:spPr>
            <a:xfrm>
              <a:off x="281542" y="0"/>
              <a:ext cx="490406" cy="177474"/>
            </a:xfrm>
            <a:prstGeom prst="rect">
              <a:avLst/>
            </a:prstGeom>
            <a:ln w="12700" cap="flat">
              <a:noFill/>
              <a:miter lim="400000"/>
              <a:headEnd/>
              <a:tailEnd/>
            </a:ln>
            <a:effectLst/>
          </p:spPr>
        </p:pic>
        <p:pic>
          <p:nvPicPr>
            <p:cNvPr id="8" name="image4.png"/>
            <p:cNvPicPr/>
            <p:nvPr>
              <p:custDataLst>
                <p:tags r:id="rId9"/>
              </p:custDataLst>
            </p:nvPr>
          </p:nvPicPr>
          <p:blipFill>
            <a:blip r:embed="rId10"/>
            <a:stretch>
              <a:fillRect/>
            </a:stretch>
          </p:blipFill>
          <p:spPr>
            <a:xfrm>
              <a:off x="0" y="187459"/>
              <a:ext cx="1135204" cy="153901"/>
            </a:xfrm>
            <a:prstGeom prst="rect">
              <a:avLst/>
            </a:prstGeom>
            <a:ln w="12700" cap="flat">
              <a:noFill/>
              <a:miter lim="400000"/>
              <a:headEnd/>
              <a:tailEnd/>
            </a:ln>
            <a:effectLst/>
          </p:spPr>
        </p:pic>
      </p:grpSp>
    </p:spTree>
  </p:cSld>
  <p:clrMapOvr>
    <a:masterClrMapping/>
  </p:clrMapOvr>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正文】一部分">
    <p:bg>
      <p:bgPr>
        <a:solidFill>
          <a:srgbClr val="FFFFF5"/>
        </a:solidFill>
        <a:effectLst/>
      </p:bgPr>
    </p:bg>
    <p:spTree>
      <p:nvGrpSpPr>
        <p:cNvPr id="1" name=""/>
        <p:cNvGrpSpPr/>
        <p:nvPr/>
      </p:nvGrpSpPr>
      <p:grpSpPr>
        <a:xfrm>
          <a:off x="0" y="0"/>
          <a:ext cx="0" cy="0"/>
          <a:chOff x="0" y="0"/>
          <a:chExt cx="0" cy="0"/>
        </a:xfrm>
      </p:grpSpPr>
      <p:cxnSp>
        <p:nvCxnSpPr>
          <p:cNvPr id="41" name="直接箭头连接符 79"/>
          <p:cNvCxnSpPr/>
          <p:nvPr userDrawn="1">
            <p:custDataLst>
              <p:tags r:id="rId2"/>
            </p:custDataLst>
          </p:nvPr>
        </p:nvCxnSpPr>
        <p:spPr bwMode="auto">
          <a:xfrm>
            <a:off x="5014391" y="408985"/>
            <a:ext cx="6911260" cy="2374"/>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custDataLst>
              <p:tags r:id="rId3"/>
            </p:custDataLst>
          </p:nvPr>
        </p:nvCxnSpPr>
        <p:spPr>
          <a:xfrm>
            <a:off x="350874" y="6582976"/>
            <a:ext cx="754939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10963812" y="0"/>
            <a:ext cx="961839" cy="411359"/>
          </a:xfrm>
          <a:prstGeom prst="rect">
            <a:avLst/>
          </a:prstGeom>
        </p:spPr>
      </p:pic>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正文】一部分">
    <p:bg>
      <p:bgPr>
        <a:solidFill>
          <a:srgbClr val="FFFFF5"/>
        </a:solidFill>
        <a:effectLst/>
      </p:bgPr>
    </p:bg>
    <p:spTree>
      <p:nvGrpSpPr>
        <p:cNvPr id="1" name=""/>
        <p:cNvGrpSpPr/>
        <p:nvPr/>
      </p:nvGrpSpPr>
      <p:grpSpPr>
        <a:xfrm>
          <a:off x="0" y="0"/>
          <a:ext cx="0" cy="0"/>
          <a:chOff x="0" y="0"/>
          <a:chExt cx="0" cy="0"/>
        </a:xfrm>
      </p:grpSpPr>
      <p:cxnSp>
        <p:nvCxnSpPr>
          <p:cNvPr id="41" name="直接箭头连接符 79"/>
          <p:cNvCxnSpPr/>
          <p:nvPr userDrawn="1">
            <p:custDataLst>
              <p:tags r:id="rId2"/>
            </p:custDataLst>
          </p:nvPr>
        </p:nvCxnSpPr>
        <p:spPr bwMode="auto">
          <a:xfrm>
            <a:off x="4945380" y="258274"/>
            <a:ext cx="6911260" cy="2374"/>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custDataLst>
              <p:tags r:id="rId3"/>
            </p:custDataLst>
          </p:nvPr>
        </p:nvCxnSpPr>
        <p:spPr>
          <a:xfrm>
            <a:off x="350874" y="6582976"/>
            <a:ext cx="754939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userDrawn="1">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10963812" y="0"/>
            <a:ext cx="961839" cy="411359"/>
          </a:xfrm>
          <a:prstGeom prst="rect">
            <a:avLst/>
          </a:prstGeom>
        </p:spPr>
      </p:pic>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cxnSp>
        <p:nvCxnSpPr>
          <p:cNvPr id="2" name="直接箭头连接符 79"/>
          <p:cNvCxnSpPr/>
          <p:nvPr userDrawn="1">
            <p:custDataLst>
              <p:tags r:id="rId2"/>
            </p:custDataLst>
          </p:nvPr>
        </p:nvCxnSpPr>
        <p:spPr bwMode="auto">
          <a:xfrm>
            <a:off x="8759687" y="411359"/>
            <a:ext cx="3165964" cy="0"/>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userDrawn="1">
            <p:custDataLst>
              <p:tags r:id="rId3"/>
            </p:custDataLst>
          </p:nvPr>
        </p:nvCxnSpPr>
        <p:spPr>
          <a:xfrm>
            <a:off x="350874" y="6582976"/>
            <a:ext cx="754939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userDrawn="1">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10963812" y="0"/>
            <a:ext cx="961839" cy="411359"/>
          </a:xfrm>
          <a:prstGeom prst="rect">
            <a:avLst/>
          </a:prstGeom>
        </p:spPr>
      </p:pic>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cxnSp>
        <p:nvCxnSpPr>
          <p:cNvPr id="4" name="直接箭头连接符 79"/>
          <p:cNvCxnSpPr/>
          <p:nvPr userDrawn="1">
            <p:custDataLst>
              <p:tags r:id="rId4"/>
            </p:custDataLst>
          </p:nvPr>
        </p:nvCxnSpPr>
        <p:spPr bwMode="auto">
          <a:xfrm>
            <a:off x="5014391" y="408985"/>
            <a:ext cx="6911260" cy="2374"/>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custDataLst>
              <p:tags r:id="rId5"/>
            </p:custDataLst>
          </p:nvPr>
        </p:nvCxnSpPr>
        <p:spPr>
          <a:xfrm>
            <a:off x="350874" y="6582976"/>
            <a:ext cx="754939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userDrawn="1">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10963812" y="0"/>
            <a:ext cx="961839" cy="411359"/>
          </a:xfrm>
          <a:prstGeom prst="rect">
            <a:avLst/>
          </a:prstGeom>
        </p:spPr>
      </p:pic>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914400" y="2130426"/>
            <a:ext cx="103632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custDataLst>
              <p:tags r:id="rId3"/>
            </p:custDataLst>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cxnSp>
        <p:nvCxnSpPr>
          <p:cNvPr id="4" name="直接箭头连接符 79"/>
          <p:cNvCxnSpPr/>
          <p:nvPr userDrawn="1">
            <p:custDataLst>
              <p:tags r:id="rId4"/>
            </p:custDataLst>
          </p:nvPr>
        </p:nvCxnSpPr>
        <p:spPr bwMode="auto">
          <a:xfrm>
            <a:off x="5014391" y="408985"/>
            <a:ext cx="6911260" cy="2374"/>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custDataLst>
              <p:tags r:id="rId5"/>
            </p:custDataLst>
          </p:nvPr>
        </p:nvCxnSpPr>
        <p:spPr>
          <a:xfrm>
            <a:off x="350874" y="6582976"/>
            <a:ext cx="754939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userDrawn="1">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10963812" y="0"/>
            <a:ext cx="961839" cy="411359"/>
          </a:xfrm>
          <a:prstGeom prst="rect">
            <a:avLst/>
          </a:prstGeom>
        </p:spPr>
      </p:pic>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smtClean="0"/>
              <a:t>单击此处编辑母版标题样式</a:t>
            </a:r>
            <a:endParaRPr lang="zh-CN" altLang="en-US"/>
          </a:p>
        </p:txBody>
      </p:sp>
      <p:cxnSp>
        <p:nvCxnSpPr>
          <p:cNvPr id="3" name="直接箭头连接符 79"/>
          <p:cNvCxnSpPr/>
          <p:nvPr userDrawn="1">
            <p:custDataLst>
              <p:tags r:id="rId3"/>
            </p:custDataLst>
          </p:nvPr>
        </p:nvCxnSpPr>
        <p:spPr bwMode="auto">
          <a:xfrm>
            <a:off x="5014391" y="408985"/>
            <a:ext cx="6911260" cy="2374"/>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custDataLst>
              <p:tags r:id="rId4"/>
            </p:custDataLst>
          </p:nvPr>
        </p:nvCxnSpPr>
        <p:spPr>
          <a:xfrm>
            <a:off x="350874" y="6582976"/>
            <a:ext cx="754939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10963812" y="0"/>
            <a:ext cx="961839" cy="411359"/>
          </a:xfrm>
          <a:prstGeom prst="rect">
            <a:avLst/>
          </a:prstGeom>
        </p:spPr>
      </p:pic>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9_标题和内容">
    <p:spTree>
      <p:nvGrpSpPr>
        <p:cNvPr id="1" name=""/>
        <p:cNvGrpSpPr/>
        <p:nvPr/>
      </p:nvGrpSpPr>
      <p:grpSpPr>
        <a:xfrm>
          <a:off x="0" y="0"/>
          <a:ext cx="0" cy="0"/>
          <a:chOff x="0" y="0"/>
          <a:chExt cx="0" cy="0"/>
        </a:xfrm>
      </p:grpSpPr>
      <p:sp>
        <p:nvSpPr>
          <p:cNvPr id="8" name="Shape 8"/>
          <p:cNvSpPr>
            <a:spLocks noGrp="1"/>
          </p:cNvSpPr>
          <p:nvPr>
            <p:ph type="title" hasCustomPrompt="1"/>
            <p:custDataLst>
              <p:tags r:id="rId2"/>
            </p:custDataLst>
          </p:nvPr>
        </p:nvSpPr>
        <p:spPr>
          <a:xfrm>
            <a:off x="838200" y="365125"/>
            <a:ext cx="10515600" cy="1325563"/>
          </a:xfrm>
          <a:prstGeom prst="rect">
            <a:avLst/>
          </a:prstGeom>
        </p:spPr>
        <p:txBody>
          <a:bodyPr/>
          <a:lstStyle/>
          <a:p>
            <a:pPr lvl="0">
              <a:defRPr sz="1800"/>
            </a:pPr>
            <a:r>
              <a:rPr sz="5900"/>
              <a:t>标题文本</a:t>
            </a:r>
            <a:endParaRPr sz="5900"/>
          </a:p>
        </p:txBody>
      </p:sp>
      <p:sp>
        <p:nvSpPr>
          <p:cNvPr id="9" name="Shape 9"/>
          <p:cNvSpPr>
            <a:spLocks noGrp="1"/>
          </p:cNvSpPr>
          <p:nvPr>
            <p:ph type="body" idx="1" hasCustomPrompt="1"/>
            <p:custDataLst>
              <p:tags r:id="rId3"/>
            </p:custDataLst>
          </p:nvPr>
        </p:nvSpPr>
        <p:spPr>
          <a:xfrm>
            <a:off x="838200" y="1825625"/>
            <a:ext cx="10515600" cy="4351338"/>
          </a:xfrm>
          <a:prstGeom prst="rect">
            <a:avLst/>
          </a:prstGeom>
        </p:spPr>
        <p:txBody>
          <a:bodyPr/>
          <a:lstStyle/>
          <a:p>
            <a:pPr lvl="0">
              <a:defRPr sz="1800"/>
            </a:pPr>
            <a:r>
              <a:rPr sz="4300"/>
              <a:t>正文级别 1</a:t>
            </a:r>
            <a:endParaRPr sz="4300"/>
          </a:p>
          <a:p>
            <a:pPr lvl="1">
              <a:defRPr sz="1800"/>
            </a:pPr>
            <a:r>
              <a:rPr sz="4300"/>
              <a:t>正文级别 2</a:t>
            </a:r>
            <a:endParaRPr sz="4300"/>
          </a:p>
          <a:p>
            <a:pPr lvl="2">
              <a:defRPr sz="1800"/>
            </a:pPr>
            <a:r>
              <a:rPr sz="4300"/>
              <a:t>正文级别 3</a:t>
            </a:r>
            <a:endParaRPr sz="4300"/>
          </a:p>
          <a:p>
            <a:pPr lvl="3">
              <a:defRPr sz="1800"/>
            </a:pPr>
            <a:r>
              <a:rPr sz="4300"/>
              <a:t>正文级别 4</a:t>
            </a:r>
            <a:endParaRPr sz="4300"/>
          </a:p>
          <a:p>
            <a:pPr lvl="4">
              <a:defRPr sz="1800"/>
            </a:pPr>
            <a:r>
              <a:rPr sz="4300"/>
              <a:t>正文级别 5</a:t>
            </a:r>
            <a:endParaRPr sz="430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5.png"/><Relationship Id="rId12" Type="http://schemas.openxmlformats.org/officeDocument/2006/relationships/tags" Target="../tags/tag3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5"/>
        </a:solidFill>
        <a:effectLst/>
      </p:bgPr>
    </p:bg>
    <p:spTree>
      <p:nvGrpSpPr>
        <p:cNvPr id="1" name=""/>
        <p:cNvGrpSpPr/>
        <p:nvPr/>
      </p:nvGrpSpPr>
      <p:grpSpPr>
        <a:xfrm>
          <a:off x="0" y="0"/>
          <a:ext cx="0" cy="0"/>
          <a:chOff x="0" y="0"/>
          <a:chExt cx="0" cy="0"/>
        </a:xfrm>
      </p:grpSpPr>
      <p:cxnSp>
        <p:nvCxnSpPr>
          <p:cNvPr id="2" name="直接箭头连接符 79"/>
          <p:cNvCxnSpPr/>
          <p:nvPr userDrawn="1">
            <p:custDataLst>
              <p:tags r:id="rId10"/>
            </p:custDataLst>
          </p:nvPr>
        </p:nvCxnSpPr>
        <p:spPr bwMode="auto">
          <a:xfrm>
            <a:off x="5014391" y="408985"/>
            <a:ext cx="6911260" cy="2374"/>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userDrawn="1">
            <p:custDataLst>
              <p:tags r:id="rId11"/>
            </p:custDataLst>
          </p:nvPr>
        </p:nvCxnSpPr>
        <p:spPr>
          <a:xfrm>
            <a:off x="350874" y="6582976"/>
            <a:ext cx="754939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userDrawn="1">
            <p:custDataLst>
              <p:tags r:id="rId12"/>
            </p:custDataLst>
          </p:nvPr>
        </p:nvPicPr>
        <p:blipFill>
          <a:blip r:embed="rId13">
            <a:extLst>
              <a:ext uri="{28A0092B-C50C-407E-A947-70E740481C1C}">
                <a14:useLocalDpi xmlns:a14="http://schemas.microsoft.com/office/drawing/2010/main" val="0"/>
              </a:ext>
            </a:extLst>
          </a:blip>
          <a:stretch>
            <a:fillRect/>
          </a:stretch>
        </p:blipFill>
        <p:spPr>
          <a:xfrm>
            <a:off x="10963812" y="0"/>
            <a:ext cx="961839" cy="41135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5.xml"/><Relationship Id="rId1" Type="http://schemas.openxmlformats.org/officeDocument/2006/relationships/tags" Target="../tags/tag34.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5.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s>
</file>

<file path=ppt/slides/_rels/slide14.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image" Target="../media/image14.jpeg"/><Relationship Id="rId4" Type="http://schemas.openxmlformats.org/officeDocument/2006/relationships/tags" Target="../tags/tag102.xml"/><Relationship Id="rId3" Type="http://schemas.openxmlformats.org/officeDocument/2006/relationships/tags" Target="../tags/tag101.xml"/><Relationship Id="rId22" Type="http://schemas.openxmlformats.org/officeDocument/2006/relationships/notesSlide" Target="../notesSlides/notesSlide2.xml"/><Relationship Id="rId21" Type="http://schemas.openxmlformats.org/officeDocument/2006/relationships/slideLayout" Target="../slideLayouts/slideLayout6.xml"/><Relationship Id="rId20" Type="http://schemas.openxmlformats.org/officeDocument/2006/relationships/tags" Target="../tags/tag116.xml"/><Relationship Id="rId2" Type="http://schemas.openxmlformats.org/officeDocument/2006/relationships/tags" Target="../tags/tag100.xml"/><Relationship Id="rId19" Type="http://schemas.openxmlformats.org/officeDocument/2006/relationships/tags" Target="../tags/tag115.xml"/><Relationship Id="rId18" Type="http://schemas.openxmlformats.org/officeDocument/2006/relationships/tags" Target="../tags/tag114.xml"/><Relationship Id="rId17" Type="http://schemas.openxmlformats.org/officeDocument/2006/relationships/tags" Target="../tags/tag113.xml"/><Relationship Id="rId16" Type="http://schemas.openxmlformats.org/officeDocument/2006/relationships/tags" Target="../tags/tag112.xml"/><Relationship Id="rId15" Type="http://schemas.openxmlformats.org/officeDocument/2006/relationships/tags" Target="../tags/tag111.xml"/><Relationship Id="rId14" Type="http://schemas.openxmlformats.org/officeDocument/2006/relationships/tags" Target="../tags/tag110.xml"/><Relationship Id="rId13" Type="http://schemas.openxmlformats.org/officeDocument/2006/relationships/image" Target="../media/image15.jpeg"/><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tags" Target="../tags/tag99.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image" Target="../media/image16.jpeg"/><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6.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image" Target="../media/image17.png"/><Relationship Id="rId2" Type="http://schemas.openxmlformats.org/officeDocument/2006/relationships/tags" Target="../tags/tag133.xml"/><Relationship Id="rId1" Type="http://schemas.openxmlformats.org/officeDocument/2006/relationships/tags" Target="../tags/tag132.xml"/></Relationships>
</file>

<file path=ppt/slides/_rels/slide18.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8" Type="http://schemas.openxmlformats.org/officeDocument/2006/relationships/slideLayout" Target="../slideLayouts/slideLayout4.xml"/><Relationship Id="rId27" Type="http://schemas.openxmlformats.org/officeDocument/2006/relationships/tags" Target="../tags/tag167.xml"/><Relationship Id="rId26" Type="http://schemas.openxmlformats.org/officeDocument/2006/relationships/tags" Target="../tags/tag166.xml"/><Relationship Id="rId25" Type="http://schemas.openxmlformats.org/officeDocument/2006/relationships/tags" Target="../tags/tag165.xml"/><Relationship Id="rId24" Type="http://schemas.openxmlformats.org/officeDocument/2006/relationships/tags" Target="../tags/tag164.xml"/><Relationship Id="rId23" Type="http://schemas.openxmlformats.org/officeDocument/2006/relationships/tags" Target="../tags/tag163.xml"/><Relationship Id="rId22" Type="http://schemas.openxmlformats.org/officeDocument/2006/relationships/tags" Target="../tags/tag162.xml"/><Relationship Id="rId21" Type="http://schemas.openxmlformats.org/officeDocument/2006/relationships/tags" Target="../tags/tag161.xml"/><Relationship Id="rId20" Type="http://schemas.openxmlformats.org/officeDocument/2006/relationships/tags" Target="../tags/tag160.xml"/><Relationship Id="rId2" Type="http://schemas.openxmlformats.org/officeDocument/2006/relationships/tags" Target="../tags/tag142.xml"/><Relationship Id="rId19" Type="http://schemas.openxmlformats.org/officeDocument/2006/relationships/tags" Target="../tags/tag159.xml"/><Relationship Id="rId18" Type="http://schemas.openxmlformats.org/officeDocument/2006/relationships/tags" Target="../tags/tag158.xml"/><Relationship Id="rId17" Type="http://schemas.openxmlformats.org/officeDocument/2006/relationships/tags" Target="../tags/tag157.xml"/><Relationship Id="rId16" Type="http://schemas.openxmlformats.org/officeDocument/2006/relationships/tags" Target="../tags/tag156.xml"/><Relationship Id="rId15" Type="http://schemas.openxmlformats.org/officeDocument/2006/relationships/tags" Target="../tags/tag155.xml"/><Relationship Id="rId14" Type="http://schemas.openxmlformats.org/officeDocument/2006/relationships/tags" Target="../tags/tag154.xml"/><Relationship Id="rId13" Type="http://schemas.openxmlformats.org/officeDocument/2006/relationships/tags" Target="../tags/tag153.xml"/><Relationship Id="rId12" Type="http://schemas.openxmlformats.org/officeDocument/2006/relationships/tags" Target="../tags/tag152.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tags" Target="../tags/tag141.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tags" Target="../tags/tag36.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5.xml"/></Relationships>
</file>

<file path=ppt/slides/_rels/slide22.xml.rels><?xml version="1.0" encoding="UTF-8" standalone="yes"?>
<Relationships xmlns="http://schemas.openxmlformats.org/package/2006/relationships"><Relationship Id="rId9" Type="http://schemas.openxmlformats.org/officeDocument/2006/relationships/tags" Target="../tags/tag184.xml"/><Relationship Id="rId8" Type="http://schemas.openxmlformats.org/officeDocument/2006/relationships/tags" Target="../tags/tag183.xml"/><Relationship Id="rId7" Type="http://schemas.openxmlformats.org/officeDocument/2006/relationships/tags" Target="../tags/tag182.xml"/><Relationship Id="rId6" Type="http://schemas.openxmlformats.org/officeDocument/2006/relationships/tags" Target="../tags/tag181.xml"/><Relationship Id="rId5" Type="http://schemas.openxmlformats.org/officeDocument/2006/relationships/tags" Target="../tags/tag180.xml"/><Relationship Id="rId4" Type="http://schemas.openxmlformats.org/officeDocument/2006/relationships/tags" Target="../tags/tag179.xml"/><Relationship Id="rId3" Type="http://schemas.openxmlformats.org/officeDocument/2006/relationships/tags" Target="../tags/tag178.xml"/><Relationship Id="rId2" Type="http://schemas.openxmlformats.org/officeDocument/2006/relationships/tags" Target="../tags/tag177.xml"/><Relationship Id="rId12" Type="http://schemas.openxmlformats.org/officeDocument/2006/relationships/notesSlide" Target="../notesSlides/notesSlide4.xml"/><Relationship Id="rId11" Type="http://schemas.openxmlformats.org/officeDocument/2006/relationships/slideLayout" Target="../slideLayouts/slideLayout5.xml"/><Relationship Id="rId10" Type="http://schemas.openxmlformats.org/officeDocument/2006/relationships/image" Target="../media/image18.png"/><Relationship Id="rId1" Type="http://schemas.openxmlformats.org/officeDocument/2006/relationships/tags" Target="../tags/tag176.xml"/></Relationships>
</file>

<file path=ppt/slides/_rels/slide23.xml.rels><?xml version="1.0" encoding="UTF-8" standalone="yes"?>
<Relationships xmlns="http://schemas.openxmlformats.org/package/2006/relationships"><Relationship Id="rId9" Type="http://schemas.openxmlformats.org/officeDocument/2006/relationships/tags" Target="../tags/tag195.xml"/><Relationship Id="rId8" Type="http://schemas.openxmlformats.org/officeDocument/2006/relationships/image" Target="../media/image19.png"/><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7" Type="http://schemas.openxmlformats.org/officeDocument/2006/relationships/slideLayout" Target="../slideLayouts/slideLayout4.xml"/><Relationship Id="rId36" Type="http://schemas.openxmlformats.org/officeDocument/2006/relationships/tags" Target="../tags/tag218.xml"/><Relationship Id="rId35" Type="http://schemas.openxmlformats.org/officeDocument/2006/relationships/tags" Target="../tags/tag217.xml"/><Relationship Id="rId34" Type="http://schemas.openxmlformats.org/officeDocument/2006/relationships/tags" Target="../tags/tag216.xml"/><Relationship Id="rId33" Type="http://schemas.openxmlformats.org/officeDocument/2006/relationships/tags" Target="../tags/tag215.xml"/><Relationship Id="rId32" Type="http://schemas.openxmlformats.org/officeDocument/2006/relationships/tags" Target="../tags/tag214.xml"/><Relationship Id="rId31" Type="http://schemas.openxmlformats.org/officeDocument/2006/relationships/tags" Target="../tags/tag213.xml"/><Relationship Id="rId30" Type="http://schemas.openxmlformats.org/officeDocument/2006/relationships/tags" Target="../tags/tag212.xml"/><Relationship Id="rId3" Type="http://schemas.openxmlformats.org/officeDocument/2006/relationships/tags" Target="../tags/tag190.xml"/><Relationship Id="rId29" Type="http://schemas.openxmlformats.org/officeDocument/2006/relationships/tags" Target="../tags/tag211.xml"/><Relationship Id="rId28" Type="http://schemas.openxmlformats.org/officeDocument/2006/relationships/tags" Target="../tags/tag210.xml"/><Relationship Id="rId27" Type="http://schemas.openxmlformats.org/officeDocument/2006/relationships/tags" Target="../tags/tag209.xml"/><Relationship Id="rId26" Type="http://schemas.openxmlformats.org/officeDocument/2006/relationships/tags" Target="../tags/tag208.xml"/><Relationship Id="rId25" Type="http://schemas.openxmlformats.org/officeDocument/2006/relationships/tags" Target="../tags/tag207.xml"/><Relationship Id="rId24" Type="http://schemas.openxmlformats.org/officeDocument/2006/relationships/tags" Target="../tags/tag206.xml"/><Relationship Id="rId23" Type="http://schemas.openxmlformats.org/officeDocument/2006/relationships/tags" Target="../tags/tag205.xml"/><Relationship Id="rId22" Type="http://schemas.openxmlformats.org/officeDocument/2006/relationships/tags" Target="../tags/tag204.xml"/><Relationship Id="rId21" Type="http://schemas.openxmlformats.org/officeDocument/2006/relationships/tags" Target="../tags/tag203.xml"/><Relationship Id="rId20" Type="http://schemas.openxmlformats.org/officeDocument/2006/relationships/tags" Target="../tags/tag202.xml"/><Relationship Id="rId2" Type="http://schemas.openxmlformats.org/officeDocument/2006/relationships/tags" Target="../tags/tag189.xml"/><Relationship Id="rId19" Type="http://schemas.openxmlformats.org/officeDocument/2006/relationships/tags" Target="../tags/tag201.xml"/><Relationship Id="rId18" Type="http://schemas.openxmlformats.org/officeDocument/2006/relationships/tags" Target="../tags/tag200.xml"/><Relationship Id="rId17" Type="http://schemas.openxmlformats.org/officeDocument/2006/relationships/tags" Target="../tags/tag199.xml"/><Relationship Id="rId16" Type="http://schemas.openxmlformats.org/officeDocument/2006/relationships/image" Target="../media/image23.png"/><Relationship Id="rId15" Type="http://schemas.openxmlformats.org/officeDocument/2006/relationships/tags" Target="../tags/tag198.xml"/><Relationship Id="rId14" Type="http://schemas.openxmlformats.org/officeDocument/2006/relationships/image" Target="../media/image22.png"/><Relationship Id="rId13" Type="http://schemas.openxmlformats.org/officeDocument/2006/relationships/tags" Target="../tags/tag197.xml"/><Relationship Id="rId12" Type="http://schemas.openxmlformats.org/officeDocument/2006/relationships/image" Target="../media/image21.png"/><Relationship Id="rId11" Type="http://schemas.openxmlformats.org/officeDocument/2006/relationships/tags" Target="../tags/tag196.xml"/><Relationship Id="rId10" Type="http://schemas.openxmlformats.org/officeDocument/2006/relationships/image" Target="../media/image20.png"/><Relationship Id="rId1" Type="http://schemas.openxmlformats.org/officeDocument/2006/relationships/tags" Target="../tags/tag188.xml"/></Relationships>
</file>

<file path=ppt/slides/_rels/slide24.xml.rels><?xml version="1.0" encoding="UTF-8" standalone="yes"?>
<Relationships xmlns="http://schemas.openxmlformats.org/package/2006/relationships"><Relationship Id="rId9" Type="http://schemas.openxmlformats.org/officeDocument/2006/relationships/tags" Target="../tags/tag227.xml"/><Relationship Id="rId8" Type="http://schemas.openxmlformats.org/officeDocument/2006/relationships/tags" Target="../tags/tag226.xml"/><Relationship Id="rId7" Type="http://schemas.openxmlformats.org/officeDocument/2006/relationships/tags" Target="../tags/tag225.xml"/><Relationship Id="rId6" Type="http://schemas.openxmlformats.org/officeDocument/2006/relationships/tags" Target="../tags/tag224.xml"/><Relationship Id="rId5" Type="http://schemas.openxmlformats.org/officeDocument/2006/relationships/tags" Target="../tags/tag223.xml"/><Relationship Id="rId42" Type="http://schemas.openxmlformats.org/officeDocument/2006/relationships/slideLayout" Target="../slideLayouts/slideLayout4.xml"/><Relationship Id="rId41" Type="http://schemas.openxmlformats.org/officeDocument/2006/relationships/tags" Target="../tags/tag254.xml"/><Relationship Id="rId40" Type="http://schemas.openxmlformats.org/officeDocument/2006/relationships/tags" Target="../tags/tag253.xml"/><Relationship Id="rId4" Type="http://schemas.openxmlformats.org/officeDocument/2006/relationships/tags" Target="../tags/tag222.xml"/><Relationship Id="rId39" Type="http://schemas.openxmlformats.org/officeDocument/2006/relationships/tags" Target="../tags/tag252.xml"/><Relationship Id="rId38" Type="http://schemas.openxmlformats.org/officeDocument/2006/relationships/tags" Target="../tags/tag251.xml"/><Relationship Id="rId37" Type="http://schemas.openxmlformats.org/officeDocument/2006/relationships/tags" Target="../tags/tag250.xml"/><Relationship Id="rId36" Type="http://schemas.openxmlformats.org/officeDocument/2006/relationships/tags" Target="../tags/tag249.xml"/><Relationship Id="rId35" Type="http://schemas.openxmlformats.org/officeDocument/2006/relationships/tags" Target="../tags/tag248.xml"/><Relationship Id="rId34" Type="http://schemas.openxmlformats.org/officeDocument/2006/relationships/tags" Target="../tags/tag247.xml"/><Relationship Id="rId33" Type="http://schemas.openxmlformats.org/officeDocument/2006/relationships/tags" Target="../tags/tag246.xml"/><Relationship Id="rId32" Type="http://schemas.openxmlformats.org/officeDocument/2006/relationships/tags" Target="../tags/tag245.xml"/><Relationship Id="rId31" Type="http://schemas.openxmlformats.org/officeDocument/2006/relationships/tags" Target="../tags/tag244.xml"/><Relationship Id="rId30" Type="http://schemas.openxmlformats.org/officeDocument/2006/relationships/tags" Target="../tags/tag243.xml"/><Relationship Id="rId3" Type="http://schemas.openxmlformats.org/officeDocument/2006/relationships/tags" Target="../tags/tag221.xml"/><Relationship Id="rId29" Type="http://schemas.openxmlformats.org/officeDocument/2006/relationships/tags" Target="../tags/tag242.xml"/><Relationship Id="rId28" Type="http://schemas.openxmlformats.org/officeDocument/2006/relationships/tags" Target="../tags/tag241.xml"/><Relationship Id="rId27" Type="http://schemas.openxmlformats.org/officeDocument/2006/relationships/tags" Target="../tags/tag240.xml"/><Relationship Id="rId26" Type="http://schemas.openxmlformats.org/officeDocument/2006/relationships/tags" Target="../tags/tag239.xml"/><Relationship Id="rId25" Type="http://schemas.openxmlformats.org/officeDocument/2006/relationships/tags" Target="../tags/tag238.xml"/><Relationship Id="rId24" Type="http://schemas.openxmlformats.org/officeDocument/2006/relationships/tags" Target="../tags/tag237.xml"/><Relationship Id="rId23" Type="http://schemas.openxmlformats.org/officeDocument/2006/relationships/tags" Target="../tags/tag236.xml"/><Relationship Id="rId22" Type="http://schemas.openxmlformats.org/officeDocument/2006/relationships/tags" Target="../tags/tag235.xml"/><Relationship Id="rId21" Type="http://schemas.openxmlformats.org/officeDocument/2006/relationships/tags" Target="../tags/tag234.xml"/><Relationship Id="rId20" Type="http://schemas.openxmlformats.org/officeDocument/2006/relationships/image" Target="../media/image23.png"/><Relationship Id="rId2" Type="http://schemas.openxmlformats.org/officeDocument/2006/relationships/tags" Target="../tags/tag220.xml"/><Relationship Id="rId19" Type="http://schemas.openxmlformats.org/officeDocument/2006/relationships/tags" Target="../tags/tag233.xml"/><Relationship Id="rId18" Type="http://schemas.openxmlformats.org/officeDocument/2006/relationships/image" Target="../media/image22.png"/><Relationship Id="rId17" Type="http://schemas.openxmlformats.org/officeDocument/2006/relationships/tags" Target="../tags/tag232.xml"/><Relationship Id="rId16" Type="http://schemas.openxmlformats.org/officeDocument/2006/relationships/image" Target="../media/image21.png"/><Relationship Id="rId15" Type="http://schemas.openxmlformats.org/officeDocument/2006/relationships/tags" Target="../tags/tag231.xml"/><Relationship Id="rId14" Type="http://schemas.openxmlformats.org/officeDocument/2006/relationships/image" Target="../media/image20.png"/><Relationship Id="rId13" Type="http://schemas.openxmlformats.org/officeDocument/2006/relationships/tags" Target="../tags/tag230.xml"/><Relationship Id="rId12" Type="http://schemas.openxmlformats.org/officeDocument/2006/relationships/image" Target="../media/image19.png"/><Relationship Id="rId11" Type="http://schemas.openxmlformats.org/officeDocument/2006/relationships/tags" Target="../tags/tag229.xml"/><Relationship Id="rId10" Type="http://schemas.openxmlformats.org/officeDocument/2006/relationships/tags" Target="../tags/tag228.xml"/><Relationship Id="rId1" Type="http://schemas.openxmlformats.org/officeDocument/2006/relationships/tags" Target="../tags/tag219.xml"/></Relationships>
</file>

<file path=ppt/slides/_rels/slide25.xml.rels><?xml version="1.0" encoding="UTF-8" standalone="yes"?>
<Relationships xmlns="http://schemas.openxmlformats.org/package/2006/relationships"><Relationship Id="rId9" Type="http://schemas.openxmlformats.org/officeDocument/2006/relationships/tags" Target="../tags/tag263.xml"/><Relationship Id="rId8" Type="http://schemas.openxmlformats.org/officeDocument/2006/relationships/tags" Target="../tags/tag262.xml"/><Relationship Id="rId7" Type="http://schemas.openxmlformats.org/officeDocument/2006/relationships/tags" Target="../tags/tag261.xml"/><Relationship Id="rId6" Type="http://schemas.openxmlformats.org/officeDocument/2006/relationships/tags" Target="../tags/tag260.xml"/><Relationship Id="rId5" Type="http://schemas.openxmlformats.org/officeDocument/2006/relationships/tags" Target="../tags/tag259.xml"/><Relationship Id="rId4" Type="http://schemas.openxmlformats.org/officeDocument/2006/relationships/tags" Target="../tags/tag258.xml"/><Relationship Id="rId3" Type="http://schemas.openxmlformats.org/officeDocument/2006/relationships/tags" Target="../tags/tag257.xml"/><Relationship Id="rId2" Type="http://schemas.openxmlformats.org/officeDocument/2006/relationships/tags" Target="../tags/tag256.xml"/><Relationship Id="rId18" Type="http://schemas.openxmlformats.org/officeDocument/2006/relationships/slideLayout" Target="../slideLayouts/slideLayout5.xml"/><Relationship Id="rId17" Type="http://schemas.openxmlformats.org/officeDocument/2006/relationships/tags" Target="../tags/tag271.xml"/><Relationship Id="rId16" Type="http://schemas.openxmlformats.org/officeDocument/2006/relationships/tags" Target="../tags/tag270.xml"/><Relationship Id="rId15" Type="http://schemas.openxmlformats.org/officeDocument/2006/relationships/tags" Target="../tags/tag269.xml"/><Relationship Id="rId14" Type="http://schemas.openxmlformats.org/officeDocument/2006/relationships/tags" Target="../tags/tag268.xml"/><Relationship Id="rId13" Type="http://schemas.openxmlformats.org/officeDocument/2006/relationships/tags" Target="../tags/tag267.xml"/><Relationship Id="rId12" Type="http://schemas.openxmlformats.org/officeDocument/2006/relationships/tags" Target="../tags/tag266.xml"/><Relationship Id="rId11" Type="http://schemas.openxmlformats.org/officeDocument/2006/relationships/tags" Target="../tags/tag265.xml"/><Relationship Id="rId10" Type="http://schemas.openxmlformats.org/officeDocument/2006/relationships/tags" Target="../tags/tag264.xml"/><Relationship Id="rId1" Type="http://schemas.openxmlformats.org/officeDocument/2006/relationships/tags" Target="../tags/tag255.xml"/></Relationships>
</file>

<file path=ppt/slides/_rels/slide26.xml.rels><?xml version="1.0" encoding="UTF-8" standalone="yes"?>
<Relationships xmlns="http://schemas.openxmlformats.org/package/2006/relationships"><Relationship Id="rId9" Type="http://schemas.openxmlformats.org/officeDocument/2006/relationships/tags" Target="../tags/tag279.xml"/><Relationship Id="rId8" Type="http://schemas.openxmlformats.org/officeDocument/2006/relationships/tags" Target="../tags/tag278.xml"/><Relationship Id="rId7" Type="http://schemas.openxmlformats.org/officeDocument/2006/relationships/tags" Target="../tags/tag277.xml"/><Relationship Id="rId6" Type="http://schemas.openxmlformats.org/officeDocument/2006/relationships/tags" Target="../tags/tag276.xml"/><Relationship Id="rId5" Type="http://schemas.openxmlformats.org/officeDocument/2006/relationships/tags" Target="../tags/tag275.xml"/><Relationship Id="rId4" Type="http://schemas.openxmlformats.org/officeDocument/2006/relationships/slide" Target="slide5.xml"/><Relationship Id="rId3" Type="http://schemas.openxmlformats.org/officeDocument/2006/relationships/tags" Target="../tags/tag274.xml"/><Relationship Id="rId24" Type="http://schemas.openxmlformats.org/officeDocument/2006/relationships/slideLayout" Target="../slideLayouts/slideLayout5.xml"/><Relationship Id="rId23" Type="http://schemas.openxmlformats.org/officeDocument/2006/relationships/tags" Target="../tags/tag293.xml"/><Relationship Id="rId22" Type="http://schemas.openxmlformats.org/officeDocument/2006/relationships/tags" Target="../tags/tag292.xml"/><Relationship Id="rId21" Type="http://schemas.openxmlformats.org/officeDocument/2006/relationships/tags" Target="../tags/tag291.xml"/><Relationship Id="rId20" Type="http://schemas.openxmlformats.org/officeDocument/2006/relationships/tags" Target="../tags/tag290.xml"/><Relationship Id="rId2" Type="http://schemas.openxmlformats.org/officeDocument/2006/relationships/tags" Target="../tags/tag273.xml"/><Relationship Id="rId19" Type="http://schemas.openxmlformats.org/officeDocument/2006/relationships/tags" Target="../tags/tag289.xml"/><Relationship Id="rId18" Type="http://schemas.openxmlformats.org/officeDocument/2006/relationships/tags" Target="../tags/tag288.xml"/><Relationship Id="rId17" Type="http://schemas.openxmlformats.org/officeDocument/2006/relationships/tags" Target="../tags/tag287.xml"/><Relationship Id="rId16" Type="http://schemas.openxmlformats.org/officeDocument/2006/relationships/tags" Target="../tags/tag286.xml"/><Relationship Id="rId15" Type="http://schemas.openxmlformats.org/officeDocument/2006/relationships/tags" Target="../tags/tag285.xml"/><Relationship Id="rId14" Type="http://schemas.openxmlformats.org/officeDocument/2006/relationships/tags" Target="../tags/tag284.xml"/><Relationship Id="rId13" Type="http://schemas.openxmlformats.org/officeDocument/2006/relationships/tags" Target="../tags/tag283.xml"/><Relationship Id="rId12" Type="http://schemas.openxmlformats.org/officeDocument/2006/relationships/tags" Target="../tags/tag282.xml"/><Relationship Id="rId11" Type="http://schemas.openxmlformats.org/officeDocument/2006/relationships/tags" Target="../tags/tag281.xml"/><Relationship Id="rId10" Type="http://schemas.openxmlformats.org/officeDocument/2006/relationships/tags" Target="../tags/tag280.xml"/><Relationship Id="rId1" Type="http://schemas.openxmlformats.org/officeDocument/2006/relationships/tags" Target="../tags/tag272.xml"/></Relationships>
</file>

<file path=ppt/slides/_rels/slide27.xml.rels><?xml version="1.0" encoding="UTF-8" standalone="yes"?>
<Relationships xmlns="http://schemas.openxmlformats.org/package/2006/relationships"><Relationship Id="rId9" Type="http://schemas.openxmlformats.org/officeDocument/2006/relationships/tags" Target="../tags/tag302.xml"/><Relationship Id="rId8" Type="http://schemas.openxmlformats.org/officeDocument/2006/relationships/tags" Target="../tags/tag301.xml"/><Relationship Id="rId7" Type="http://schemas.openxmlformats.org/officeDocument/2006/relationships/tags" Target="../tags/tag300.xml"/><Relationship Id="rId6" Type="http://schemas.openxmlformats.org/officeDocument/2006/relationships/tags" Target="../tags/tag299.xml"/><Relationship Id="rId5" Type="http://schemas.openxmlformats.org/officeDocument/2006/relationships/tags" Target="../tags/tag298.xml"/><Relationship Id="rId4" Type="http://schemas.openxmlformats.org/officeDocument/2006/relationships/tags" Target="../tags/tag297.xml"/><Relationship Id="rId3" Type="http://schemas.openxmlformats.org/officeDocument/2006/relationships/tags" Target="../tags/tag296.xml"/><Relationship Id="rId22" Type="http://schemas.openxmlformats.org/officeDocument/2006/relationships/slideLayout" Target="../slideLayouts/slideLayout5.xml"/><Relationship Id="rId21" Type="http://schemas.openxmlformats.org/officeDocument/2006/relationships/tags" Target="../tags/tag313.xml"/><Relationship Id="rId20" Type="http://schemas.openxmlformats.org/officeDocument/2006/relationships/tags" Target="../tags/tag312.xml"/><Relationship Id="rId2" Type="http://schemas.openxmlformats.org/officeDocument/2006/relationships/tags" Target="../tags/tag295.xml"/><Relationship Id="rId19" Type="http://schemas.openxmlformats.org/officeDocument/2006/relationships/image" Target="../media/image24.jpeg"/><Relationship Id="rId18" Type="http://schemas.openxmlformats.org/officeDocument/2006/relationships/tags" Target="../tags/tag311.xml"/><Relationship Id="rId17" Type="http://schemas.openxmlformats.org/officeDocument/2006/relationships/tags" Target="../tags/tag310.xml"/><Relationship Id="rId16" Type="http://schemas.openxmlformats.org/officeDocument/2006/relationships/tags" Target="../tags/tag309.xml"/><Relationship Id="rId15" Type="http://schemas.openxmlformats.org/officeDocument/2006/relationships/tags" Target="../tags/tag308.xml"/><Relationship Id="rId14" Type="http://schemas.openxmlformats.org/officeDocument/2006/relationships/tags" Target="../tags/tag307.xml"/><Relationship Id="rId13" Type="http://schemas.openxmlformats.org/officeDocument/2006/relationships/tags" Target="../tags/tag306.xml"/><Relationship Id="rId12" Type="http://schemas.openxmlformats.org/officeDocument/2006/relationships/tags" Target="../tags/tag305.xml"/><Relationship Id="rId11" Type="http://schemas.openxmlformats.org/officeDocument/2006/relationships/tags" Target="../tags/tag304.xml"/><Relationship Id="rId10" Type="http://schemas.openxmlformats.org/officeDocument/2006/relationships/tags" Target="../tags/tag303.xml"/><Relationship Id="rId1" Type="http://schemas.openxmlformats.org/officeDocument/2006/relationships/tags" Target="../tags/tag294.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1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16.xml"/><Relationship Id="rId1" Type="http://schemas.openxmlformats.org/officeDocument/2006/relationships/tags" Target="../tags/tag31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1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18.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19.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21.xml"/><Relationship Id="rId1" Type="http://schemas.openxmlformats.org/officeDocument/2006/relationships/tags" Target="../tags/tag320.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22.xml"/></Relationships>
</file>

<file path=ppt/slides/_rels/slide35.xml.rels><?xml version="1.0" encoding="UTF-8" standalone="yes"?>
<Relationships xmlns="http://schemas.openxmlformats.org/package/2006/relationships"><Relationship Id="rId9" Type="http://schemas.openxmlformats.org/officeDocument/2006/relationships/tags" Target="../tags/tag331.xml"/><Relationship Id="rId8" Type="http://schemas.openxmlformats.org/officeDocument/2006/relationships/tags" Target="../tags/tag330.xml"/><Relationship Id="rId7" Type="http://schemas.openxmlformats.org/officeDocument/2006/relationships/tags" Target="../tags/tag329.xml"/><Relationship Id="rId6" Type="http://schemas.openxmlformats.org/officeDocument/2006/relationships/tags" Target="../tags/tag328.xml"/><Relationship Id="rId5" Type="http://schemas.openxmlformats.org/officeDocument/2006/relationships/tags" Target="../tags/tag327.xml"/><Relationship Id="rId4" Type="http://schemas.openxmlformats.org/officeDocument/2006/relationships/tags" Target="../tags/tag326.xml"/><Relationship Id="rId3" Type="http://schemas.openxmlformats.org/officeDocument/2006/relationships/tags" Target="../tags/tag325.xml"/><Relationship Id="rId2" Type="http://schemas.openxmlformats.org/officeDocument/2006/relationships/tags" Target="../tags/tag324.xml"/><Relationship Id="rId12" Type="http://schemas.openxmlformats.org/officeDocument/2006/relationships/slideLayout" Target="../slideLayouts/slideLayout4.xml"/><Relationship Id="rId11" Type="http://schemas.openxmlformats.org/officeDocument/2006/relationships/tags" Target="../tags/tag333.xml"/><Relationship Id="rId10" Type="http://schemas.openxmlformats.org/officeDocument/2006/relationships/tags" Target="../tags/tag332.xml"/><Relationship Id="rId1" Type="http://schemas.openxmlformats.org/officeDocument/2006/relationships/tags" Target="../tags/tag323.xml"/></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tags" Target="../tags/tag340.xml"/><Relationship Id="rId6" Type="http://schemas.openxmlformats.org/officeDocument/2006/relationships/tags" Target="../tags/tag339.xml"/><Relationship Id="rId5" Type="http://schemas.openxmlformats.org/officeDocument/2006/relationships/tags" Target="../tags/tag338.xml"/><Relationship Id="rId4" Type="http://schemas.openxmlformats.org/officeDocument/2006/relationships/tags" Target="../tags/tag337.xml"/><Relationship Id="rId3" Type="http://schemas.openxmlformats.org/officeDocument/2006/relationships/tags" Target="../tags/tag336.xml"/><Relationship Id="rId2" Type="http://schemas.openxmlformats.org/officeDocument/2006/relationships/tags" Target="../tags/tag335.xml"/><Relationship Id="rId1" Type="http://schemas.openxmlformats.org/officeDocument/2006/relationships/tags" Target="../tags/tag33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42.xml"/><Relationship Id="rId1" Type="http://schemas.openxmlformats.org/officeDocument/2006/relationships/tags" Target="../tags/tag341.xml"/></Relationships>
</file>

<file path=ppt/slides/_rels/slide38.xml.rels><?xml version="1.0" encoding="UTF-8" standalone="yes"?>
<Relationships xmlns="http://schemas.openxmlformats.org/package/2006/relationships"><Relationship Id="rId9" Type="http://schemas.openxmlformats.org/officeDocument/2006/relationships/tags" Target="../tags/tag351.xml"/><Relationship Id="rId8" Type="http://schemas.openxmlformats.org/officeDocument/2006/relationships/tags" Target="../tags/tag350.xml"/><Relationship Id="rId7" Type="http://schemas.openxmlformats.org/officeDocument/2006/relationships/tags" Target="../tags/tag349.xml"/><Relationship Id="rId6" Type="http://schemas.openxmlformats.org/officeDocument/2006/relationships/tags" Target="../tags/tag348.xml"/><Relationship Id="rId5" Type="http://schemas.openxmlformats.org/officeDocument/2006/relationships/tags" Target="../tags/tag347.xml"/><Relationship Id="rId40" Type="http://schemas.openxmlformats.org/officeDocument/2006/relationships/slideLayout" Target="../slideLayouts/slideLayout4.xml"/><Relationship Id="rId4" Type="http://schemas.openxmlformats.org/officeDocument/2006/relationships/tags" Target="../tags/tag346.xml"/><Relationship Id="rId39" Type="http://schemas.openxmlformats.org/officeDocument/2006/relationships/tags" Target="../tags/tag381.xml"/><Relationship Id="rId38" Type="http://schemas.openxmlformats.org/officeDocument/2006/relationships/tags" Target="../tags/tag380.xml"/><Relationship Id="rId37" Type="http://schemas.openxmlformats.org/officeDocument/2006/relationships/tags" Target="../tags/tag379.xml"/><Relationship Id="rId36" Type="http://schemas.openxmlformats.org/officeDocument/2006/relationships/tags" Target="../tags/tag378.xml"/><Relationship Id="rId35" Type="http://schemas.openxmlformats.org/officeDocument/2006/relationships/tags" Target="../tags/tag377.xml"/><Relationship Id="rId34" Type="http://schemas.openxmlformats.org/officeDocument/2006/relationships/tags" Target="../tags/tag376.xml"/><Relationship Id="rId33" Type="http://schemas.openxmlformats.org/officeDocument/2006/relationships/tags" Target="../tags/tag375.xml"/><Relationship Id="rId32" Type="http://schemas.openxmlformats.org/officeDocument/2006/relationships/tags" Target="../tags/tag374.xml"/><Relationship Id="rId31" Type="http://schemas.openxmlformats.org/officeDocument/2006/relationships/tags" Target="../tags/tag373.xml"/><Relationship Id="rId30" Type="http://schemas.openxmlformats.org/officeDocument/2006/relationships/tags" Target="../tags/tag372.xml"/><Relationship Id="rId3" Type="http://schemas.openxmlformats.org/officeDocument/2006/relationships/tags" Target="../tags/tag345.xml"/><Relationship Id="rId29" Type="http://schemas.openxmlformats.org/officeDocument/2006/relationships/tags" Target="../tags/tag371.xml"/><Relationship Id="rId28" Type="http://schemas.openxmlformats.org/officeDocument/2006/relationships/tags" Target="../tags/tag370.xml"/><Relationship Id="rId27" Type="http://schemas.openxmlformats.org/officeDocument/2006/relationships/tags" Target="../tags/tag369.xml"/><Relationship Id="rId26" Type="http://schemas.openxmlformats.org/officeDocument/2006/relationships/tags" Target="../tags/tag368.xml"/><Relationship Id="rId25" Type="http://schemas.openxmlformats.org/officeDocument/2006/relationships/tags" Target="../tags/tag367.xml"/><Relationship Id="rId24" Type="http://schemas.openxmlformats.org/officeDocument/2006/relationships/tags" Target="../tags/tag366.xml"/><Relationship Id="rId23" Type="http://schemas.openxmlformats.org/officeDocument/2006/relationships/tags" Target="../tags/tag365.xml"/><Relationship Id="rId22" Type="http://schemas.openxmlformats.org/officeDocument/2006/relationships/tags" Target="../tags/tag364.xml"/><Relationship Id="rId21" Type="http://schemas.openxmlformats.org/officeDocument/2006/relationships/tags" Target="../tags/tag363.xml"/><Relationship Id="rId20" Type="http://schemas.openxmlformats.org/officeDocument/2006/relationships/tags" Target="../tags/tag362.xml"/><Relationship Id="rId2" Type="http://schemas.openxmlformats.org/officeDocument/2006/relationships/tags" Target="../tags/tag344.xml"/><Relationship Id="rId19" Type="http://schemas.openxmlformats.org/officeDocument/2006/relationships/tags" Target="../tags/tag361.xml"/><Relationship Id="rId18" Type="http://schemas.openxmlformats.org/officeDocument/2006/relationships/tags" Target="../tags/tag360.xml"/><Relationship Id="rId17" Type="http://schemas.openxmlformats.org/officeDocument/2006/relationships/tags" Target="../tags/tag359.xml"/><Relationship Id="rId16" Type="http://schemas.openxmlformats.org/officeDocument/2006/relationships/tags" Target="../tags/tag358.xml"/><Relationship Id="rId15" Type="http://schemas.openxmlformats.org/officeDocument/2006/relationships/tags" Target="../tags/tag357.xml"/><Relationship Id="rId14" Type="http://schemas.openxmlformats.org/officeDocument/2006/relationships/tags" Target="../tags/tag356.xml"/><Relationship Id="rId13" Type="http://schemas.openxmlformats.org/officeDocument/2006/relationships/tags" Target="../tags/tag355.xml"/><Relationship Id="rId12" Type="http://schemas.openxmlformats.org/officeDocument/2006/relationships/tags" Target="../tags/tag354.xml"/><Relationship Id="rId11" Type="http://schemas.openxmlformats.org/officeDocument/2006/relationships/tags" Target="../tags/tag353.xml"/><Relationship Id="rId10" Type="http://schemas.openxmlformats.org/officeDocument/2006/relationships/tags" Target="../tags/tag352.xml"/><Relationship Id="rId1" Type="http://schemas.openxmlformats.org/officeDocument/2006/relationships/tags" Target="../tags/tag343.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384.xml"/><Relationship Id="rId2" Type="http://schemas.openxmlformats.org/officeDocument/2006/relationships/tags" Target="../tags/tag383.xml"/><Relationship Id="rId1" Type="http://schemas.openxmlformats.org/officeDocument/2006/relationships/tags" Target="../tags/tag382.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image" Target="../media/image7.jpeg"/><Relationship Id="rId1" Type="http://schemas.openxmlformats.org/officeDocument/2006/relationships/tags" Target="../tags/tag4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86.xml"/><Relationship Id="rId1" Type="http://schemas.openxmlformats.org/officeDocument/2006/relationships/tags" Target="../tags/tag385.xml"/></Relationships>
</file>

<file path=ppt/slides/_rels/slide41.xml.rels><?xml version="1.0" encoding="UTF-8" standalone="yes"?>
<Relationships xmlns="http://schemas.openxmlformats.org/package/2006/relationships"><Relationship Id="rId9" Type="http://schemas.openxmlformats.org/officeDocument/2006/relationships/tags" Target="../tags/tag395.xml"/><Relationship Id="rId8" Type="http://schemas.openxmlformats.org/officeDocument/2006/relationships/tags" Target="../tags/tag394.xml"/><Relationship Id="rId7" Type="http://schemas.openxmlformats.org/officeDocument/2006/relationships/tags" Target="../tags/tag393.xml"/><Relationship Id="rId6" Type="http://schemas.openxmlformats.org/officeDocument/2006/relationships/tags" Target="../tags/tag392.xml"/><Relationship Id="rId5" Type="http://schemas.openxmlformats.org/officeDocument/2006/relationships/tags" Target="../tags/tag391.xml"/><Relationship Id="rId4" Type="http://schemas.openxmlformats.org/officeDocument/2006/relationships/tags" Target="../tags/tag390.xml"/><Relationship Id="rId3" Type="http://schemas.openxmlformats.org/officeDocument/2006/relationships/tags" Target="../tags/tag389.xml"/><Relationship Id="rId2" Type="http://schemas.openxmlformats.org/officeDocument/2006/relationships/tags" Target="../tags/tag388.xml"/><Relationship Id="rId15" Type="http://schemas.openxmlformats.org/officeDocument/2006/relationships/slideLayout" Target="../slideLayouts/slideLayout4.xml"/><Relationship Id="rId14" Type="http://schemas.openxmlformats.org/officeDocument/2006/relationships/tags" Target="../tags/tag400.xml"/><Relationship Id="rId13" Type="http://schemas.openxmlformats.org/officeDocument/2006/relationships/tags" Target="../tags/tag399.xml"/><Relationship Id="rId12" Type="http://schemas.openxmlformats.org/officeDocument/2006/relationships/tags" Target="../tags/tag398.xml"/><Relationship Id="rId11" Type="http://schemas.openxmlformats.org/officeDocument/2006/relationships/tags" Target="../tags/tag397.xml"/><Relationship Id="rId10" Type="http://schemas.openxmlformats.org/officeDocument/2006/relationships/tags" Target="../tags/tag396.xml"/><Relationship Id="rId1" Type="http://schemas.openxmlformats.org/officeDocument/2006/relationships/tags" Target="../tags/tag387.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01.xml"/></Relationships>
</file>

<file path=ppt/slides/_rels/slide43.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407.xml"/><Relationship Id="rId5" Type="http://schemas.openxmlformats.org/officeDocument/2006/relationships/tags" Target="../tags/tag406.xml"/><Relationship Id="rId4" Type="http://schemas.openxmlformats.org/officeDocument/2006/relationships/tags" Target="../tags/tag405.xml"/><Relationship Id="rId3" Type="http://schemas.openxmlformats.org/officeDocument/2006/relationships/tags" Target="../tags/tag404.xml"/><Relationship Id="rId2" Type="http://schemas.openxmlformats.org/officeDocument/2006/relationships/tags" Target="../tags/tag403.xml"/><Relationship Id="rId1" Type="http://schemas.openxmlformats.org/officeDocument/2006/relationships/tags" Target="../tags/tag402.xml"/></Relationships>
</file>

<file path=ppt/slides/_rels/slide44.xml.rels><?xml version="1.0" encoding="UTF-8" standalone="yes"?>
<Relationships xmlns="http://schemas.openxmlformats.org/package/2006/relationships"><Relationship Id="rId9" Type="http://schemas.openxmlformats.org/officeDocument/2006/relationships/tags" Target="../tags/tag416.xml"/><Relationship Id="rId8" Type="http://schemas.openxmlformats.org/officeDocument/2006/relationships/tags" Target="../tags/tag415.xml"/><Relationship Id="rId7" Type="http://schemas.openxmlformats.org/officeDocument/2006/relationships/tags" Target="../tags/tag414.xml"/><Relationship Id="rId6" Type="http://schemas.openxmlformats.org/officeDocument/2006/relationships/tags" Target="../tags/tag413.xml"/><Relationship Id="rId5" Type="http://schemas.openxmlformats.org/officeDocument/2006/relationships/tags" Target="../tags/tag412.xml"/><Relationship Id="rId4" Type="http://schemas.openxmlformats.org/officeDocument/2006/relationships/tags" Target="../tags/tag411.xml"/><Relationship Id="rId3" Type="http://schemas.openxmlformats.org/officeDocument/2006/relationships/tags" Target="../tags/tag410.xml"/><Relationship Id="rId2" Type="http://schemas.openxmlformats.org/officeDocument/2006/relationships/tags" Target="../tags/tag409.xml"/><Relationship Id="rId13" Type="http://schemas.openxmlformats.org/officeDocument/2006/relationships/notesSlide" Target="../notesSlides/notesSlide5.xml"/><Relationship Id="rId12" Type="http://schemas.openxmlformats.org/officeDocument/2006/relationships/slideLayout" Target="../slideLayouts/slideLayout4.xml"/><Relationship Id="rId11" Type="http://schemas.openxmlformats.org/officeDocument/2006/relationships/tags" Target="../tags/tag418.xml"/><Relationship Id="rId10" Type="http://schemas.openxmlformats.org/officeDocument/2006/relationships/tags" Target="../tags/tag417.xml"/><Relationship Id="rId1" Type="http://schemas.openxmlformats.org/officeDocument/2006/relationships/tags" Target="../tags/tag408.xml"/></Relationships>
</file>

<file path=ppt/slides/_rels/slide45.xml.rels><?xml version="1.0" encoding="UTF-8" standalone="yes"?>
<Relationships xmlns="http://schemas.openxmlformats.org/package/2006/relationships"><Relationship Id="rId9" Type="http://schemas.openxmlformats.org/officeDocument/2006/relationships/tags" Target="../tags/tag428.xml"/><Relationship Id="rId8" Type="http://schemas.openxmlformats.org/officeDocument/2006/relationships/tags" Target="../tags/tag427.xml"/><Relationship Id="rId7" Type="http://schemas.openxmlformats.org/officeDocument/2006/relationships/tags" Target="../tags/tag426.xml"/><Relationship Id="rId6" Type="http://schemas.openxmlformats.org/officeDocument/2006/relationships/tags" Target="../tags/tag425.xml"/><Relationship Id="rId5" Type="http://schemas.openxmlformats.org/officeDocument/2006/relationships/tags" Target="../tags/tag424.xml"/><Relationship Id="rId4" Type="http://schemas.openxmlformats.org/officeDocument/2006/relationships/tags" Target="../tags/tag423.xml"/><Relationship Id="rId3" Type="http://schemas.openxmlformats.org/officeDocument/2006/relationships/image" Target="../media/image25.jpeg"/><Relationship Id="rId2" Type="http://schemas.openxmlformats.org/officeDocument/2006/relationships/tags" Target="../tags/tag422.xml"/><Relationship Id="rId18" Type="http://schemas.openxmlformats.org/officeDocument/2006/relationships/notesSlide" Target="../notesSlides/notesSlide6.xml"/><Relationship Id="rId17" Type="http://schemas.openxmlformats.org/officeDocument/2006/relationships/slideLayout" Target="../slideLayouts/slideLayout6.xml"/><Relationship Id="rId16" Type="http://schemas.openxmlformats.org/officeDocument/2006/relationships/tags" Target="../tags/tag435.xml"/><Relationship Id="rId15" Type="http://schemas.openxmlformats.org/officeDocument/2006/relationships/tags" Target="../tags/tag434.xml"/><Relationship Id="rId14" Type="http://schemas.openxmlformats.org/officeDocument/2006/relationships/tags" Target="../tags/tag433.xml"/><Relationship Id="rId13" Type="http://schemas.openxmlformats.org/officeDocument/2006/relationships/tags" Target="../tags/tag432.xml"/><Relationship Id="rId12" Type="http://schemas.openxmlformats.org/officeDocument/2006/relationships/tags" Target="../tags/tag431.xml"/><Relationship Id="rId11" Type="http://schemas.openxmlformats.org/officeDocument/2006/relationships/tags" Target="../tags/tag430.xml"/><Relationship Id="rId10" Type="http://schemas.openxmlformats.org/officeDocument/2006/relationships/tags" Target="../tags/tag429.xml"/><Relationship Id="rId1" Type="http://schemas.openxmlformats.org/officeDocument/2006/relationships/tags" Target="../tags/tag421.xml"/></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tags" Target="../tags/tag443.xml"/><Relationship Id="rId6" Type="http://schemas.openxmlformats.org/officeDocument/2006/relationships/tags" Target="../tags/tag442.xml"/><Relationship Id="rId5" Type="http://schemas.openxmlformats.org/officeDocument/2006/relationships/tags" Target="../tags/tag441.xml"/><Relationship Id="rId4" Type="http://schemas.openxmlformats.org/officeDocument/2006/relationships/image" Target="../media/image27.png"/><Relationship Id="rId3" Type="http://schemas.openxmlformats.org/officeDocument/2006/relationships/tags" Target="../tags/tag440.xml"/><Relationship Id="rId2" Type="http://schemas.openxmlformats.org/officeDocument/2006/relationships/image" Target="../media/image26.png"/><Relationship Id="rId1" Type="http://schemas.openxmlformats.org/officeDocument/2006/relationships/tags" Target="../tags/tag439.xml"/></Relationships>
</file>

<file path=ppt/slides/_rels/slide47.xml.rels><?xml version="1.0" encoding="UTF-8" standalone="yes"?>
<Relationships xmlns="http://schemas.openxmlformats.org/package/2006/relationships"><Relationship Id="rId9" Type="http://schemas.openxmlformats.org/officeDocument/2006/relationships/tags" Target="../tags/tag450.xml"/><Relationship Id="rId8" Type="http://schemas.openxmlformats.org/officeDocument/2006/relationships/tags" Target="../tags/tag449.xml"/><Relationship Id="rId7" Type="http://schemas.openxmlformats.org/officeDocument/2006/relationships/tags" Target="../tags/tag448.xml"/><Relationship Id="rId6" Type="http://schemas.openxmlformats.org/officeDocument/2006/relationships/tags" Target="../tags/tag447.xml"/><Relationship Id="rId5" Type="http://schemas.openxmlformats.org/officeDocument/2006/relationships/tags" Target="../tags/tag446.xml"/><Relationship Id="rId4" Type="http://schemas.openxmlformats.org/officeDocument/2006/relationships/image" Target="../media/image29.jpeg"/><Relationship Id="rId3" Type="http://schemas.openxmlformats.org/officeDocument/2006/relationships/tags" Target="../tags/tag445.xml"/><Relationship Id="rId2" Type="http://schemas.openxmlformats.org/officeDocument/2006/relationships/image" Target="../media/image28.jpeg"/><Relationship Id="rId17" Type="http://schemas.openxmlformats.org/officeDocument/2006/relationships/slideLayout" Target="../slideLayouts/slideLayout4.xml"/><Relationship Id="rId16" Type="http://schemas.openxmlformats.org/officeDocument/2006/relationships/tags" Target="../tags/tag457.xml"/><Relationship Id="rId15" Type="http://schemas.openxmlformats.org/officeDocument/2006/relationships/tags" Target="../tags/tag456.xml"/><Relationship Id="rId14" Type="http://schemas.openxmlformats.org/officeDocument/2006/relationships/tags" Target="../tags/tag455.xml"/><Relationship Id="rId13" Type="http://schemas.openxmlformats.org/officeDocument/2006/relationships/tags" Target="../tags/tag454.xml"/><Relationship Id="rId12" Type="http://schemas.openxmlformats.org/officeDocument/2006/relationships/tags" Target="../tags/tag453.xml"/><Relationship Id="rId11" Type="http://schemas.openxmlformats.org/officeDocument/2006/relationships/tags" Target="../tags/tag452.xml"/><Relationship Id="rId10" Type="http://schemas.openxmlformats.org/officeDocument/2006/relationships/tags" Target="../tags/tag451.xml"/><Relationship Id="rId1" Type="http://schemas.openxmlformats.org/officeDocument/2006/relationships/tags" Target="../tags/tag444.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460.xml"/><Relationship Id="rId2" Type="http://schemas.openxmlformats.org/officeDocument/2006/relationships/tags" Target="../tags/tag459.xml"/><Relationship Id="rId1" Type="http://schemas.openxmlformats.org/officeDocument/2006/relationships/tags" Target="../tags/tag458.xml"/></Relationships>
</file>

<file path=ppt/slides/_rels/slide49.xml.rels><?xml version="1.0" encoding="UTF-8" standalone="yes"?>
<Relationships xmlns="http://schemas.openxmlformats.org/package/2006/relationships"><Relationship Id="rId9" Type="http://schemas.openxmlformats.org/officeDocument/2006/relationships/tags" Target="../tags/tag468.xml"/><Relationship Id="rId8" Type="http://schemas.openxmlformats.org/officeDocument/2006/relationships/image" Target="../media/image30.png"/><Relationship Id="rId7" Type="http://schemas.openxmlformats.org/officeDocument/2006/relationships/tags" Target="../tags/tag467.xml"/><Relationship Id="rId6" Type="http://schemas.openxmlformats.org/officeDocument/2006/relationships/tags" Target="../tags/tag466.xml"/><Relationship Id="rId5" Type="http://schemas.openxmlformats.org/officeDocument/2006/relationships/tags" Target="../tags/tag465.xml"/><Relationship Id="rId4" Type="http://schemas.openxmlformats.org/officeDocument/2006/relationships/tags" Target="../tags/tag464.xml"/><Relationship Id="rId3" Type="http://schemas.openxmlformats.org/officeDocument/2006/relationships/tags" Target="../tags/tag463.xml"/><Relationship Id="rId2" Type="http://schemas.openxmlformats.org/officeDocument/2006/relationships/tags" Target="../tags/tag462.xml"/><Relationship Id="rId18" Type="http://schemas.openxmlformats.org/officeDocument/2006/relationships/notesSlide" Target="../notesSlides/notesSlide7.xml"/><Relationship Id="rId17" Type="http://schemas.openxmlformats.org/officeDocument/2006/relationships/slideLayout" Target="../slideLayouts/slideLayout5.xml"/><Relationship Id="rId16" Type="http://schemas.openxmlformats.org/officeDocument/2006/relationships/tags" Target="../tags/tag473.xml"/><Relationship Id="rId15" Type="http://schemas.openxmlformats.org/officeDocument/2006/relationships/image" Target="../media/image32.png"/><Relationship Id="rId14" Type="http://schemas.openxmlformats.org/officeDocument/2006/relationships/tags" Target="../tags/tag472.xml"/><Relationship Id="rId13" Type="http://schemas.openxmlformats.org/officeDocument/2006/relationships/tags" Target="../tags/tag471.xml"/><Relationship Id="rId12" Type="http://schemas.openxmlformats.org/officeDocument/2006/relationships/tags" Target="../tags/tag470.xml"/><Relationship Id="rId11" Type="http://schemas.openxmlformats.org/officeDocument/2006/relationships/image" Target="../media/image31.png"/><Relationship Id="rId10" Type="http://schemas.openxmlformats.org/officeDocument/2006/relationships/tags" Target="../tags/tag469.xml"/><Relationship Id="rId1" Type="http://schemas.openxmlformats.org/officeDocument/2006/relationships/tags" Target="../tags/tag461.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s>
</file>

<file path=ppt/slides/_rels/slide50.xml.rels><?xml version="1.0" encoding="UTF-8" standalone="yes"?>
<Relationships xmlns="http://schemas.openxmlformats.org/package/2006/relationships"><Relationship Id="rId9" Type="http://schemas.openxmlformats.org/officeDocument/2006/relationships/tags" Target="../tags/tag482.xml"/><Relationship Id="rId8" Type="http://schemas.openxmlformats.org/officeDocument/2006/relationships/tags" Target="../tags/tag481.xml"/><Relationship Id="rId7" Type="http://schemas.openxmlformats.org/officeDocument/2006/relationships/tags" Target="../tags/tag480.xml"/><Relationship Id="rId6" Type="http://schemas.openxmlformats.org/officeDocument/2006/relationships/image" Target="../media/image35.jpeg"/><Relationship Id="rId5" Type="http://schemas.openxmlformats.org/officeDocument/2006/relationships/tags" Target="../tags/tag479.xml"/><Relationship Id="rId4" Type="http://schemas.openxmlformats.org/officeDocument/2006/relationships/image" Target="../media/image34.jpeg"/><Relationship Id="rId3" Type="http://schemas.openxmlformats.org/officeDocument/2006/relationships/tags" Target="../tags/tag478.xml"/><Relationship Id="rId2" Type="http://schemas.openxmlformats.org/officeDocument/2006/relationships/image" Target="../media/image33.jpeg"/><Relationship Id="rId12" Type="http://schemas.openxmlformats.org/officeDocument/2006/relationships/slideLayout" Target="../slideLayouts/slideLayout4.xml"/><Relationship Id="rId11" Type="http://schemas.openxmlformats.org/officeDocument/2006/relationships/tags" Target="../tags/tag484.xml"/><Relationship Id="rId10" Type="http://schemas.openxmlformats.org/officeDocument/2006/relationships/tags" Target="../tags/tag483.xml"/><Relationship Id="rId1" Type="http://schemas.openxmlformats.org/officeDocument/2006/relationships/tags" Target="../tags/tag477.xml"/></Relationships>
</file>

<file path=ppt/slides/_rels/slide51.xml.rels><?xml version="1.0" encoding="UTF-8" standalone="yes"?>
<Relationships xmlns="http://schemas.openxmlformats.org/package/2006/relationships"><Relationship Id="rId9" Type="http://schemas.openxmlformats.org/officeDocument/2006/relationships/tags" Target="../tags/tag493.xml"/><Relationship Id="rId8" Type="http://schemas.openxmlformats.org/officeDocument/2006/relationships/tags" Target="../tags/tag492.xml"/><Relationship Id="rId7" Type="http://schemas.openxmlformats.org/officeDocument/2006/relationships/tags" Target="../tags/tag491.xml"/><Relationship Id="rId6" Type="http://schemas.openxmlformats.org/officeDocument/2006/relationships/tags" Target="../tags/tag490.xml"/><Relationship Id="rId5" Type="http://schemas.openxmlformats.org/officeDocument/2006/relationships/tags" Target="../tags/tag489.xml"/><Relationship Id="rId4" Type="http://schemas.openxmlformats.org/officeDocument/2006/relationships/tags" Target="../tags/tag488.xml"/><Relationship Id="rId3" Type="http://schemas.openxmlformats.org/officeDocument/2006/relationships/tags" Target="../tags/tag487.xml"/><Relationship Id="rId2" Type="http://schemas.openxmlformats.org/officeDocument/2006/relationships/tags" Target="../tags/tag486.xml"/><Relationship Id="rId10" Type="http://schemas.openxmlformats.org/officeDocument/2006/relationships/slideLayout" Target="../slideLayouts/slideLayout4.xml"/><Relationship Id="rId1" Type="http://schemas.openxmlformats.org/officeDocument/2006/relationships/tags" Target="../tags/tag485.xml"/></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6.xml"/><Relationship Id="rId6" Type="http://schemas.openxmlformats.org/officeDocument/2006/relationships/tags" Target="../tags/tag498.xml"/><Relationship Id="rId5" Type="http://schemas.openxmlformats.org/officeDocument/2006/relationships/tags" Target="../tags/tag497.xml"/><Relationship Id="rId4" Type="http://schemas.openxmlformats.org/officeDocument/2006/relationships/tags" Target="../tags/tag496.xml"/><Relationship Id="rId3" Type="http://schemas.openxmlformats.org/officeDocument/2006/relationships/image" Target="../media/image36.png"/><Relationship Id="rId2" Type="http://schemas.openxmlformats.org/officeDocument/2006/relationships/tags" Target="../tags/tag495.xml"/><Relationship Id="rId1" Type="http://schemas.openxmlformats.org/officeDocument/2006/relationships/tags" Target="../tags/tag494.xml"/></Relationships>
</file>

<file path=ppt/slides/_rels/slide53.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506.xml"/><Relationship Id="rId5" Type="http://schemas.openxmlformats.org/officeDocument/2006/relationships/image" Target="../media/image36.png"/><Relationship Id="rId4" Type="http://schemas.openxmlformats.org/officeDocument/2006/relationships/tags" Target="../tags/tag505.xml"/><Relationship Id="rId3" Type="http://schemas.openxmlformats.org/officeDocument/2006/relationships/tags" Target="../tags/tag504.xml"/><Relationship Id="rId2" Type="http://schemas.openxmlformats.org/officeDocument/2006/relationships/tags" Target="../tags/tag503.xml"/><Relationship Id="rId1" Type="http://schemas.openxmlformats.org/officeDocument/2006/relationships/tags" Target="../tags/tag502.xml"/></Relationships>
</file>

<file path=ppt/slides/_rels/slide54.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511.xml"/><Relationship Id="rId5" Type="http://schemas.openxmlformats.org/officeDocument/2006/relationships/tags" Target="../tags/tag510.xml"/><Relationship Id="rId4" Type="http://schemas.openxmlformats.org/officeDocument/2006/relationships/tags" Target="../tags/tag509.xml"/><Relationship Id="rId3" Type="http://schemas.openxmlformats.org/officeDocument/2006/relationships/image" Target="../media/image36.png"/><Relationship Id="rId2" Type="http://schemas.openxmlformats.org/officeDocument/2006/relationships/tags" Target="../tags/tag508.xml"/><Relationship Id="rId1" Type="http://schemas.openxmlformats.org/officeDocument/2006/relationships/tags" Target="../tags/tag507.xml"/></Relationships>
</file>

<file path=ppt/slides/_rels/slide55.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516.xml"/><Relationship Id="rId5" Type="http://schemas.openxmlformats.org/officeDocument/2006/relationships/tags" Target="../tags/tag515.xml"/><Relationship Id="rId4" Type="http://schemas.openxmlformats.org/officeDocument/2006/relationships/tags" Target="../tags/tag514.xml"/><Relationship Id="rId3" Type="http://schemas.openxmlformats.org/officeDocument/2006/relationships/image" Target="../media/image36.png"/><Relationship Id="rId2" Type="http://schemas.openxmlformats.org/officeDocument/2006/relationships/tags" Target="../tags/tag513.xml"/><Relationship Id="rId1" Type="http://schemas.openxmlformats.org/officeDocument/2006/relationships/tags" Target="../tags/tag512.xml"/></Relationships>
</file>

<file path=ppt/slides/_rels/slide56.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521.xml"/><Relationship Id="rId5" Type="http://schemas.openxmlformats.org/officeDocument/2006/relationships/tags" Target="../tags/tag520.xml"/><Relationship Id="rId4" Type="http://schemas.openxmlformats.org/officeDocument/2006/relationships/tags" Target="../tags/tag519.xml"/><Relationship Id="rId3" Type="http://schemas.openxmlformats.org/officeDocument/2006/relationships/image" Target="../media/image36.png"/><Relationship Id="rId2" Type="http://schemas.openxmlformats.org/officeDocument/2006/relationships/tags" Target="../tags/tag518.xml"/><Relationship Id="rId1" Type="http://schemas.openxmlformats.org/officeDocument/2006/relationships/tags" Target="../tags/tag517.xml"/></Relationships>
</file>

<file path=ppt/slides/_rels/slide57.xml.rels><?xml version="1.0" encoding="UTF-8" standalone="yes"?>
<Relationships xmlns="http://schemas.openxmlformats.org/package/2006/relationships"><Relationship Id="rId9" Type="http://schemas.openxmlformats.org/officeDocument/2006/relationships/tags" Target="../tags/tag530.xml"/><Relationship Id="rId8" Type="http://schemas.openxmlformats.org/officeDocument/2006/relationships/tags" Target="../tags/tag529.xml"/><Relationship Id="rId7" Type="http://schemas.openxmlformats.org/officeDocument/2006/relationships/tags" Target="../tags/tag528.xml"/><Relationship Id="rId6" Type="http://schemas.openxmlformats.org/officeDocument/2006/relationships/tags" Target="../tags/tag527.xml"/><Relationship Id="rId5" Type="http://schemas.openxmlformats.org/officeDocument/2006/relationships/tags" Target="../tags/tag526.xml"/><Relationship Id="rId4" Type="http://schemas.openxmlformats.org/officeDocument/2006/relationships/tags" Target="../tags/tag525.xml"/><Relationship Id="rId3" Type="http://schemas.openxmlformats.org/officeDocument/2006/relationships/tags" Target="../tags/tag524.xml"/><Relationship Id="rId2" Type="http://schemas.openxmlformats.org/officeDocument/2006/relationships/tags" Target="../tags/tag523.xml"/><Relationship Id="rId17" Type="http://schemas.openxmlformats.org/officeDocument/2006/relationships/slideLayout" Target="../slideLayouts/slideLayout7.xml"/><Relationship Id="rId16" Type="http://schemas.openxmlformats.org/officeDocument/2006/relationships/tags" Target="../tags/tag537.xml"/><Relationship Id="rId15" Type="http://schemas.openxmlformats.org/officeDocument/2006/relationships/tags" Target="../tags/tag536.xml"/><Relationship Id="rId14" Type="http://schemas.openxmlformats.org/officeDocument/2006/relationships/tags" Target="../tags/tag535.xml"/><Relationship Id="rId13" Type="http://schemas.openxmlformats.org/officeDocument/2006/relationships/tags" Target="../tags/tag534.xml"/><Relationship Id="rId12" Type="http://schemas.openxmlformats.org/officeDocument/2006/relationships/tags" Target="../tags/tag533.xml"/><Relationship Id="rId11" Type="http://schemas.openxmlformats.org/officeDocument/2006/relationships/tags" Target="../tags/tag532.xml"/><Relationship Id="rId10" Type="http://schemas.openxmlformats.org/officeDocument/2006/relationships/tags" Target="../tags/tag531.xml"/><Relationship Id="rId1" Type="http://schemas.openxmlformats.org/officeDocument/2006/relationships/tags" Target="../tags/tag522.xml"/></Relationships>
</file>

<file path=ppt/slides/_rels/slide58.xml.rels><?xml version="1.0" encoding="UTF-8" standalone="yes"?>
<Relationships xmlns="http://schemas.openxmlformats.org/package/2006/relationships"><Relationship Id="rId9" Type="http://schemas.openxmlformats.org/officeDocument/2006/relationships/tags" Target="../tags/tag546.xml"/><Relationship Id="rId8" Type="http://schemas.openxmlformats.org/officeDocument/2006/relationships/tags" Target="../tags/tag545.xml"/><Relationship Id="rId7" Type="http://schemas.openxmlformats.org/officeDocument/2006/relationships/tags" Target="../tags/tag544.xml"/><Relationship Id="rId6" Type="http://schemas.openxmlformats.org/officeDocument/2006/relationships/tags" Target="../tags/tag543.xml"/><Relationship Id="rId5" Type="http://schemas.openxmlformats.org/officeDocument/2006/relationships/tags" Target="../tags/tag542.xml"/><Relationship Id="rId4" Type="http://schemas.openxmlformats.org/officeDocument/2006/relationships/tags" Target="../tags/tag541.xml"/><Relationship Id="rId35" Type="http://schemas.openxmlformats.org/officeDocument/2006/relationships/slideLayout" Target="../slideLayouts/slideLayout5.xml"/><Relationship Id="rId34" Type="http://schemas.openxmlformats.org/officeDocument/2006/relationships/tags" Target="../tags/tag571.xml"/><Relationship Id="rId33" Type="http://schemas.openxmlformats.org/officeDocument/2006/relationships/tags" Target="../tags/tag570.xml"/><Relationship Id="rId32" Type="http://schemas.openxmlformats.org/officeDocument/2006/relationships/tags" Target="../tags/tag569.xml"/><Relationship Id="rId31" Type="http://schemas.openxmlformats.org/officeDocument/2006/relationships/tags" Target="../tags/tag568.xml"/><Relationship Id="rId30" Type="http://schemas.openxmlformats.org/officeDocument/2006/relationships/tags" Target="../tags/tag567.xml"/><Relationship Id="rId3" Type="http://schemas.openxmlformats.org/officeDocument/2006/relationships/tags" Target="../tags/tag540.xml"/><Relationship Id="rId29" Type="http://schemas.openxmlformats.org/officeDocument/2006/relationships/tags" Target="../tags/tag566.xml"/><Relationship Id="rId28" Type="http://schemas.openxmlformats.org/officeDocument/2006/relationships/tags" Target="../tags/tag565.xml"/><Relationship Id="rId27" Type="http://schemas.openxmlformats.org/officeDocument/2006/relationships/tags" Target="../tags/tag564.xml"/><Relationship Id="rId26" Type="http://schemas.openxmlformats.org/officeDocument/2006/relationships/tags" Target="../tags/tag563.xml"/><Relationship Id="rId25" Type="http://schemas.openxmlformats.org/officeDocument/2006/relationships/tags" Target="../tags/tag562.xml"/><Relationship Id="rId24" Type="http://schemas.openxmlformats.org/officeDocument/2006/relationships/tags" Target="../tags/tag561.xml"/><Relationship Id="rId23" Type="http://schemas.openxmlformats.org/officeDocument/2006/relationships/tags" Target="../tags/tag560.xml"/><Relationship Id="rId22" Type="http://schemas.openxmlformats.org/officeDocument/2006/relationships/tags" Target="../tags/tag559.xml"/><Relationship Id="rId21" Type="http://schemas.openxmlformats.org/officeDocument/2006/relationships/tags" Target="../tags/tag558.xml"/><Relationship Id="rId20" Type="http://schemas.openxmlformats.org/officeDocument/2006/relationships/tags" Target="../tags/tag557.xml"/><Relationship Id="rId2" Type="http://schemas.openxmlformats.org/officeDocument/2006/relationships/tags" Target="../tags/tag539.xml"/><Relationship Id="rId19" Type="http://schemas.openxmlformats.org/officeDocument/2006/relationships/tags" Target="../tags/tag556.xml"/><Relationship Id="rId18" Type="http://schemas.openxmlformats.org/officeDocument/2006/relationships/tags" Target="../tags/tag555.xml"/><Relationship Id="rId17" Type="http://schemas.openxmlformats.org/officeDocument/2006/relationships/tags" Target="../tags/tag554.xml"/><Relationship Id="rId16" Type="http://schemas.openxmlformats.org/officeDocument/2006/relationships/tags" Target="../tags/tag553.xml"/><Relationship Id="rId15" Type="http://schemas.openxmlformats.org/officeDocument/2006/relationships/tags" Target="../tags/tag552.xml"/><Relationship Id="rId14" Type="http://schemas.openxmlformats.org/officeDocument/2006/relationships/tags" Target="../tags/tag551.xml"/><Relationship Id="rId13" Type="http://schemas.openxmlformats.org/officeDocument/2006/relationships/tags" Target="../tags/tag550.xml"/><Relationship Id="rId12" Type="http://schemas.openxmlformats.org/officeDocument/2006/relationships/tags" Target="../tags/tag549.xml"/><Relationship Id="rId11" Type="http://schemas.openxmlformats.org/officeDocument/2006/relationships/tags" Target="../tags/tag548.xml"/><Relationship Id="rId10" Type="http://schemas.openxmlformats.org/officeDocument/2006/relationships/tags" Target="../tags/tag547.xml"/><Relationship Id="rId1" Type="http://schemas.openxmlformats.org/officeDocument/2006/relationships/tags" Target="../tags/tag538.xml"/></Relationships>
</file>

<file path=ppt/slides/_rels/slide59.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tags" Target="../tags/tag576.xml"/><Relationship Id="rId7" Type="http://schemas.openxmlformats.org/officeDocument/2006/relationships/hyperlink" Target="../../&#26087;&#20154;&#25945;&#29256;&#25945;&#26696;/&#39640;&#20108;&#26032;&#25945;&#26696;/&#29983;&#29289;&#30340;&#36827;&#21270;/&#29289;&#31181;&#24418;&#25104;.ppt#12. &#24187;&#28783;&#29255; 12" TargetMode="External"/><Relationship Id="rId6" Type="http://schemas.openxmlformats.org/officeDocument/2006/relationships/image" Target="../media/image38.jpeg"/><Relationship Id="rId5" Type="http://schemas.openxmlformats.org/officeDocument/2006/relationships/tags" Target="../tags/tag575.xml"/><Relationship Id="rId4" Type="http://schemas.openxmlformats.org/officeDocument/2006/relationships/image" Target="../media/image37.jpeg"/><Relationship Id="rId3" Type="http://schemas.openxmlformats.org/officeDocument/2006/relationships/tags" Target="../tags/tag574.xml"/><Relationship Id="rId2" Type="http://schemas.openxmlformats.org/officeDocument/2006/relationships/tags" Target="../tags/tag573.xml"/><Relationship Id="rId10" Type="http://schemas.openxmlformats.org/officeDocument/2006/relationships/slideLayout" Target="../slideLayouts/slideLayout5.xml"/><Relationship Id="rId1" Type="http://schemas.openxmlformats.org/officeDocument/2006/relationships/tags" Target="../tags/tag572.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image" Target="../media/image8.png"/><Relationship Id="rId1" Type="http://schemas.openxmlformats.org/officeDocument/2006/relationships/tags" Target="../tags/tag51.xml"/></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79.xml"/><Relationship Id="rId3" Type="http://schemas.openxmlformats.org/officeDocument/2006/relationships/tags" Target="../tags/tag578.xml"/><Relationship Id="rId2" Type="http://schemas.openxmlformats.org/officeDocument/2006/relationships/image" Target="../media/image40.png"/><Relationship Id="rId1" Type="http://schemas.openxmlformats.org/officeDocument/2006/relationships/tags" Target="../tags/tag577.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81.xml"/><Relationship Id="rId1" Type="http://schemas.openxmlformats.org/officeDocument/2006/relationships/tags" Target="../tags/tag580.xml"/></Relationships>
</file>

<file path=ppt/slides/_rels/slide62.xml.rels><?xml version="1.0" encoding="UTF-8" standalone="yes"?>
<Relationships xmlns="http://schemas.openxmlformats.org/package/2006/relationships"><Relationship Id="rId9" Type="http://schemas.openxmlformats.org/officeDocument/2006/relationships/tags" Target="../tags/tag589.xml"/><Relationship Id="rId8" Type="http://schemas.openxmlformats.org/officeDocument/2006/relationships/tags" Target="../tags/tag588.xml"/><Relationship Id="rId7" Type="http://schemas.openxmlformats.org/officeDocument/2006/relationships/image" Target="../media/image41.png"/><Relationship Id="rId6" Type="http://schemas.openxmlformats.org/officeDocument/2006/relationships/tags" Target="../tags/tag587.xml"/><Relationship Id="rId5" Type="http://schemas.openxmlformats.org/officeDocument/2006/relationships/tags" Target="../tags/tag586.xml"/><Relationship Id="rId4" Type="http://schemas.openxmlformats.org/officeDocument/2006/relationships/tags" Target="../tags/tag585.xml"/><Relationship Id="rId3" Type="http://schemas.openxmlformats.org/officeDocument/2006/relationships/tags" Target="../tags/tag584.xml"/><Relationship Id="rId2" Type="http://schemas.openxmlformats.org/officeDocument/2006/relationships/tags" Target="../tags/tag583.xml"/><Relationship Id="rId13" Type="http://schemas.openxmlformats.org/officeDocument/2006/relationships/notesSlide" Target="../notesSlides/notesSlide9.xml"/><Relationship Id="rId12" Type="http://schemas.openxmlformats.org/officeDocument/2006/relationships/slideLayout" Target="../slideLayouts/slideLayout9.xml"/><Relationship Id="rId11" Type="http://schemas.openxmlformats.org/officeDocument/2006/relationships/tags" Target="../tags/tag591.xml"/><Relationship Id="rId10" Type="http://schemas.openxmlformats.org/officeDocument/2006/relationships/tags" Target="../tags/tag590.xml"/><Relationship Id="rId1" Type="http://schemas.openxmlformats.org/officeDocument/2006/relationships/tags" Target="../tags/tag582.xml"/></Relationships>
</file>

<file path=ppt/slides/_rels/slide63.xml.rels><?xml version="1.0" encoding="UTF-8" standalone="yes"?>
<Relationships xmlns="http://schemas.openxmlformats.org/package/2006/relationships"><Relationship Id="rId9" Type="http://schemas.openxmlformats.org/officeDocument/2006/relationships/tags" Target="../tags/tag602.xml"/><Relationship Id="rId8" Type="http://schemas.openxmlformats.org/officeDocument/2006/relationships/tags" Target="../tags/tag601.xml"/><Relationship Id="rId7" Type="http://schemas.openxmlformats.org/officeDocument/2006/relationships/tags" Target="../tags/tag600.xml"/><Relationship Id="rId6" Type="http://schemas.openxmlformats.org/officeDocument/2006/relationships/tags" Target="../tags/tag599.xml"/><Relationship Id="rId5" Type="http://schemas.openxmlformats.org/officeDocument/2006/relationships/tags" Target="../tags/tag598.xml"/><Relationship Id="rId4" Type="http://schemas.openxmlformats.org/officeDocument/2006/relationships/tags" Target="../tags/tag597.xml"/><Relationship Id="rId3" Type="http://schemas.openxmlformats.org/officeDocument/2006/relationships/image" Target="../media/image42.jpeg"/><Relationship Id="rId2" Type="http://schemas.openxmlformats.org/officeDocument/2006/relationships/tags" Target="../tags/tag596.xml"/><Relationship Id="rId10" Type="http://schemas.openxmlformats.org/officeDocument/2006/relationships/slideLayout" Target="../slideLayouts/slideLayout4.xml"/><Relationship Id="rId1" Type="http://schemas.openxmlformats.org/officeDocument/2006/relationships/tags" Target="../tags/tag595.xml"/></Relationships>
</file>

<file path=ppt/slides/_rels/slide6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tags" Target="../tags/tag606.xml"/><Relationship Id="rId3" Type="http://schemas.openxmlformats.org/officeDocument/2006/relationships/tags" Target="../tags/tag605.xml"/><Relationship Id="rId2" Type="http://schemas.openxmlformats.org/officeDocument/2006/relationships/tags" Target="../tags/tag604.xml"/><Relationship Id="rId1" Type="http://schemas.openxmlformats.org/officeDocument/2006/relationships/tags" Target="../tags/tag603.xml"/></Relationships>
</file>

<file path=ppt/slides/_rels/slide65.xml.rels><?xml version="1.0" encoding="UTF-8" standalone="yes"?>
<Relationships xmlns="http://schemas.openxmlformats.org/package/2006/relationships"><Relationship Id="rId9" Type="http://schemas.openxmlformats.org/officeDocument/2006/relationships/tags" Target="../tags/tag614.xml"/><Relationship Id="rId8" Type="http://schemas.openxmlformats.org/officeDocument/2006/relationships/tags" Target="../tags/tag613.xml"/><Relationship Id="rId7" Type="http://schemas.openxmlformats.org/officeDocument/2006/relationships/tags" Target="../tags/tag612.xml"/><Relationship Id="rId6" Type="http://schemas.openxmlformats.org/officeDocument/2006/relationships/tags" Target="../tags/tag611.xml"/><Relationship Id="rId5" Type="http://schemas.openxmlformats.org/officeDocument/2006/relationships/tags" Target="../tags/tag610.xml"/><Relationship Id="rId4" Type="http://schemas.openxmlformats.org/officeDocument/2006/relationships/tags" Target="../tags/tag609.xml"/><Relationship Id="rId3" Type="http://schemas.openxmlformats.org/officeDocument/2006/relationships/tags" Target="../tags/tag608.xml"/><Relationship Id="rId2" Type="http://schemas.openxmlformats.org/officeDocument/2006/relationships/image" Target="../media/image44.png"/><Relationship Id="rId18" Type="http://schemas.openxmlformats.org/officeDocument/2006/relationships/slideLayout" Target="../slideLayouts/slideLayout4.xml"/><Relationship Id="rId17" Type="http://schemas.openxmlformats.org/officeDocument/2006/relationships/tags" Target="../tags/tag622.xml"/><Relationship Id="rId16" Type="http://schemas.openxmlformats.org/officeDocument/2006/relationships/tags" Target="../tags/tag621.xml"/><Relationship Id="rId15" Type="http://schemas.openxmlformats.org/officeDocument/2006/relationships/tags" Target="../tags/tag620.xml"/><Relationship Id="rId14" Type="http://schemas.openxmlformats.org/officeDocument/2006/relationships/tags" Target="../tags/tag619.xml"/><Relationship Id="rId13" Type="http://schemas.openxmlformats.org/officeDocument/2006/relationships/tags" Target="../tags/tag618.xml"/><Relationship Id="rId12" Type="http://schemas.openxmlformats.org/officeDocument/2006/relationships/tags" Target="../tags/tag617.xml"/><Relationship Id="rId11" Type="http://schemas.openxmlformats.org/officeDocument/2006/relationships/tags" Target="../tags/tag616.xml"/><Relationship Id="rId10" Type="http://schemas.openxmlformats.org/officeDocument/2006/relationships/tags" Target="../tags/tag615.xml"/><Relationship Id="rId1" Type="http://schemas.openxmlformats.org/officeDocument/2006/relationships/tags" Target="../tags/tag607.xml"/></Relationships>
</file>

<file path=ppt/slides/_rels/slide66.xml.rels><?xml version="1.0" encoding="UTF-8" standalone="yes"?>
<Relationships xmlns="http://schemas.openxmlformats.org/package/2006/relationships"><Relationship Id="rId9" Type="http://schemas.openxmlformats.org/officeDocument/2006/relationships/tags" Target="../tags/tag631.xml"/><Relationship Id="rId8" Type="http://schemas.openxmlformats.org/officeDocument/2006/relationships/tags" Target="../tags/tag630.xml"/><Relationship Id="rId7" Type="http://schemas.openxmlformats.org/officeDocument/2006/relationships/tags" Target="../tags/tag629.xml"/><Relationship Id="rId6" Type="http://schemas.openxmlformats.org/officeDocument/2006/relationships/tags" Target="../tags/tag628.xml"/><Relationship Id="rId5" Type="http://schemas.openxmlformats.org/officeDocument/2006/relationships/tags" Target="../tags/tag627.xml"/><Relationship Id="rId4" Type="http://schemas.openxmlformats.org/officeDocument/2006/relationships/tags" Target="../tags/tag626.xml"/><Relationship Id="rId3" Type="http://schemas.openxmlformats.org/officeDocument/2006/relationships/tags" Target="../tags/tag625.xml"/><Relationship Id="rId23" Type="http://schemas.openxmlformats.org/officeDocument/2006/relationships/slideLayout" Target="../slideLayouts/slideLayout4.xml"/><Relationship Id="rId22" Type="http://schemas.openxmlformats.org/officeDocument/2006/relationships/image" Target="../media/image45.png"/><Relationship Id="rId21" Type="http://schemas.openxmlformats.org/officeDocument/2006/relationships/tags" Target="../tags/tag643.xml"/><Relationship Id="rId20" Type="http://schemas.openxmlformats.org/officeDocument/2006/relationships/tags" Target="../tags/tag642.xml"/><Relationship Id="rId2" Type="http://schemas.openxmlformats.org/officeDocument/2006/relationships/tags" Target="../tags/tag624.xml"/><Relationship Id="rId19" Type="http://schemas.openxmlformats.org/officeDocument/2006/relationships/tags" Target="../tags/tag641.xml"/><Relationship Id="rId18" Type="http://schemas.openxmlformats.org/officeDocument/2006/relationships/tags" Target="../tags/tag640.xml"/><Relationship Id="rId17" Type="http://schemas.openxmlformats.org/officeDocument/2006/relationships/tags" Target="../tags/tag639.xml"/><Relationship Id="rId16" Type="http://schemas.openxmlformats.org/officeDocument/2006/relationships/tags" Target="../tags/tag638.xml"/><Relationship Id="rId15" Type="http://schemas.openxmlformats.org/officeDocument/2006/relationships/tags" Target="../tags/tag637.xml"/><Relationship Id="rId14" Type="http://schemas.openxmlformats.org/officeDocument/2006/relationships/tags" Target="../tags/tag636.xml"/><Relationship Id="rId13" Type="http://schemas.openxmlformats.org/officeDocument/2006/relationships/tags" Target="../tags/tag635.xml"/><Relationship Id="rId12" Type="http://schemas.openxmlformats.org/officeDocument/2006/relationships/tags" Target="../tags/tag634.xml"/><Relationship Id="rId11" Type="http://schemas.openxmlformats.org/officeDocument/2006/relationships/tags" Target="../tags/tag633.xml"/><Relationship Id="rId10" Type="http://schemas.openxmlformats.org/officeDocument/2006/relationships/tags" Target="../tags/tag632.xml"/><Relationship Id="rId1" Type="http://schemas.openxmlformats.org/officeDocument/2006/relationships/tags" Target="../tags/tag623.xml"/></Relationships>
</file>

<file path=ppt/slides/_rels/slide67.xml.rels><?xml version="1.0" encoding="UTF-8" standalone="yes"?>
<Relationships xmlns="http://schemas.openxmlformats.org/package/2006/relationships"><Relationship Id="rId9" Type="http://schemas.openxmlformats.org/officeDocument/2006/relationships/tags" Target="../tags/tag652.xml"/><Relationship Id="rId8" Type="http://schemas.openxmlformats.org/officeDocument/2006/relationships/tags" Target="../tags/tag651.xml"/><Relationship Id="rId7" Type="http://schemas.openxmlformats.org/officeDocument/2006/relationships/tags" Target="../tags/tag650.xml"/><Relationship Id="rId6" Type="http://schemas.openxmlformats.org/officeDocument/2006/relationships/tags" Target="../tags/tag649.xml"/><Relationship Id="rId5" Type="http://schemas.openxmlformats.org/officeDocument/2006/relationships/tags" Target="../tags/tag648.xml"/><Relationship Id="rId4" Type="http://schemas.openxmlformats.org/officeDocument/2006/relationships/tags" Target="../tags/tag647.xml"/><Relationship Id="rId3" Type="http://schemas.openxmlformats.org/officeDocument/2006/relationships/tags" Target="../tags/tag646.xml"/><Relationship Id="rId21" Type="http://schemas.openxmlformats.org/officeDocument/2006/relationships/slideLayout" Target="../slideLayouts/slideLayout4.xml"/><Relationship Id="rId20" Type="http://schemas.openxmlformats.org/officeDocument/2006/relationships/tags" Target="../tags/tag663.xml"/><Relationship Id="rId2" Type="http://schemas.openxmlformats.org/officeDocument/2006/relationships/tags" Target="../tags/tag645.xml"/><Relationship Id="rId19" Type="http://schemas.openxmlformats.org/officeDocument/2006/relationships/tags" Target="../tags/tag662.xml"/><Relationship Id="rId18" Type="http://schemas.openxmlformats.org/officeDocument/2006/relationships/tags" Target="../tags/tag661.xml"/><Relationship Id="rId17" Type="http://schemas.openxmlformats.org/officeDocument/2006/relationships/tags" Target="../tags/tag660.xml"/><Relationship Id="rId16" Type="http://schemas.openxmlformats.org/officeDocument/2006/relationships/tags" Target="../tags/tag659.xml"/><Relationship Id="rId15" Type="http://schemas.openxmlformats.org/officeDocument/2006/relationships/tags" Target="../tags/tag658.xml"/><Relationship Id="rId14" Type="http://schemas.openxmlformats.org/officeDocument/2006/relationships/tags" Target="../tags/tag657.xml"/><Relationship Id="rId13" Type="http://schemas.openxmlformats.org/officeDocument/2006/relationships/tags" Target="../tags/tag656.xml"/><Relationship Id="rId12" Type="http://schemas.openxmlformats.org/officeDocument/2006/relationships/tags" Target="../tags/tag655.xml"/><Relationship Id="rId11" Type="http://schemas.openxmlformats.org/officeDocument/2006/relationships/tags" Target="../tags/tag654.xml"/><Relationship Id="rId10" Type="http://schemas.openxmlformats.org/officeDocument/2006/relationships/tags" Target="../tags/tag653.xml"/><Relationship Id="rId1" Type="http://schemas.openxmlformats.org/officeDocument/2006/relationships/tags" Target="../tags/tag644.xml"/></Relationships>
</file>

<file path=ppt/slides/_rels/slide6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666.xml"/><Relationship Id="rId3" Type="http://schemas.openxmlformats.org/officeDocument/2006/relationships/image" Target="../media/image46.png"/><Relationship Id="rId2" Type="http://schemas.openxmlformats.org/officeDocument/2006/relationships/tags" Target="../tags/tag665.xml"/><Relationship Id="rId1" Type="http://schemas.openxmlformats.org/officeDocument/2006/relationships/tags" Target="../tags/tag664.xml"/></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tags" Target="../tags/tag668.xml"/><Relationship Id="rId1" Type="http://schemas.openxmlformats.org/officeDocument/2006/relationships/tags" Target="../tags/tag667.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s>
</file>

<file path=ppt/slides/_rels/slide8.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image" Target="../media/image11.png"/><Relationship Id="rId6" Type="http://schemas.openxmlformats.org/officeDocument/2006/relationships/tags" Target="../tags/tag61.xml"/><Relationship Id="rId5" Type="http://schemas.openxmlformats.org/officeDocument/2006/relationships/image" Target="../media/image10.png"/><Relationship Id="rId4" Type="http://schemas.openxmlformats.org/officeDocument/2006/relationships/tags" Target="../tags/tag60.xml"/><Relationship Id="rId3" Type="http://schemas.openxmlformats.org/officeDocument/2006/relationships/image" Target="../media/image9.png"/><Relationship Id="rId29" Type="http://schemas.openxmlformats.org/officeDocument/2006/relationships/slideLayout" Target="../slideLayouts/slideLayout4.xml"/><Relationship Id="rId28" Type="http://schemas.openxmlformats.org/officeDocument/2006/relationships/tags" Target="../tags/tag81.xml"/><Relationship Id="rId27" Type="http://schemas.openxmlformats.org/officeDocument/2006/relationships/tags" Target="../tags/tag80.xml"/><Relationship Id="rId26" Type="http://schemas.openxmlformats.org/officeDocument/2006/relationships/tags" Target="../tags/tag79.xml"/><Relationship Id="rId25" Type="http://schemas.openxmlformats.org/officeDocument/2006/relationships/image" Target="../media/image12.png"/><Relationship Id="rId24" Type="http://schemas.openxmlformats.org/officeDocument/2006/relationships/tags" Target="../tags/tag78.xml"/><Relationship Id="rId23" Type="http://schemas.openxmlformats.org/officeDocument/2006/relationships/tags" Target="../tags/tag77.xml"/><Relationship Id="rId22" Type="http://schemas.openxmlformats.org/officeDocument/2006/relationships/tags" Target="../tags/tag76.xml"/><Relationship Id="rId21" Type="http://schemas.openxmlformats.org/officeDocument/2006/relationships/tags" Target="../tags/tag75.xml"/><Relationship Id="rId20" Type="http://schemas.openxmlformats.org/officeDocument/2006/relationships/tags" Target="../tags/tag74.xml"/><Relationship Id="rId2" Type="http://schemas.openxmlformats.org/officeDocument/2006/relationships/tags" Target="../tags/tag59.xml"/><Relationship Id="rId19" Type="http://schemas.openxmlformats.org/officeDocument/2006/relationships/tags" Target="../tags/tag73.xml"/><Relationship Id="rId18" Type="http://schemas.openxmlformats.org/officeDocument/2006/relationships/tags" Target="../tags/tag72.xml"/><Relationship Id="rId17" Type="http://schemas.openxmlformats.org/officeDocument/2006/relationships/tags" Target="../tags/tag71.xml"/><Relationship Id="rId16" Type="http://schemas.openxmlformats.org/officeDocument/2006/relationships/tags" Target="../tags/tag70.xml"/><Relationship Id="rId15" Type="http://schemas.openxmlformats.org/officeDocument/2006/relationships/tags" Target="../tags/tag69.xml"/><Relationship Id="rId14" Type="http://schemas.openxmlformats.org/officeDocument/2006/relationships/tags" Target="../tags/tag68.xml"/><Relationship Id="rId13" Type="http://schemas.openxmlformats.org/officeDocument/2006/relationships/tags" Target="../tags/tag67.xml"/><Relationship Id="rId12" Type="http://schemas.openxmlformats.org/officeDocument/2006/relationships/tags" Target="../tags/tag66.xml"/><Relationship Id="rId11" Type="http://schemas.openxmlformats.org/officeDocument/2006/relationships/tags" Target="../tags/tag65.xml"/><Relationship Id="rId10" Type="http://schemas.openxmlformats.org/officeDocument/2006/relationships/tags" Target="../tags/tag64.xml"/><Relationship Id="rId1" Type="http://schemas.openxmlformats.org/officeDocument/2006/relationships/tags" Target="../tags/tag58.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13.jpeg"/><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custDataLst>
              <p:tags r:id="rId1"/>
            </p:custDataLst>
          </p:nvPr>
        </p:nvSpPr>
        <p:spPr>
          <a:xfrm>
            <a:off x="1866900" y="3011557"/>
            <a:ext cx="8458200" cy="1112520"/>
          </a:xfrm>
          <a:prstGeom prst="roundRect">
            <a:avLst/>
          </a:prstGeom>
          <a:solidFill>
            <a:srgbClr val="AF202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custDataLst>
              <p:tags r:id="rId2"/>
            </p:custDataLst>
          </p:nvPr>
        </p:nvSpPr>
        <p:spPr>
          <a:xfrm>
            <a:off x="2019301" y="3300052"/>
            <a:ext cx="8153400" cy="535531"/>
          </a:xfrm>
          <a:prstGeom prst="rect">
            <a:avLst/>
          </a:prstGeom>
          <a:noFill/>
        </p:spPr>
        <p:txBody>
          <a:bodyPr wrap="square" rtlCol="0">
            <a:spAutoFit/>
          </a:bodyPr>
          <a:lstStyle/>
          <a:p>
            <a:pPr lvl="0" algn="ctr">
              <a:lnSpc>
                <a:spcPct val="90000"/>
              </a:lnSpc>
              <a:spcBef>
                <a:spcPct val="0"/>
              </a:spcBef>
              <a:defRPr/>
            </a:pPr>
            <a:r>
              <a:rPr lang="zh-CN" altLang="en-US" sz="3200" b="1" smtClean="0">
                <a:solidFill>
                  <a:schemeClr val="bg1"/>
                </a:solidFill>
                <a:latin typeface="微软雅黑" panose="020B0503020204020204" pitchFamily="34" charset="-122"/>
                <a:ea typeface="微软雅黑" panose="020B0503020204020204" pitchFamily="34" charset="-122"/>
                <a:cs typeface="Meiryo UI" panose="020B0604030504040204" pitchFamily="34" charset="-128"/>
              </a:rPr>
              <a:t>第六单元    生物进化</a:t>
            </a:r>
            <a:endParaRPr lang="zh-CN" altLang="en-US" sz="3200" b="1">
              <a:solidFill>
                <a:schemeClr val="bg1"/>
              </a:solidFill>
              <a:latin typeface="微软雅黑" panose="020B0503020204020204" pitchFamily="34" charset="-122"/>
              <a:ea typeface="微软雅黑" panose="020B0503020204020204" pitchFamily="34" charset="-122"/>
              <a:cs typeface="Meiryo UI" panose="020B0604030504040204" pitchFamily="34" charset="-128"/>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52" name="矩形 28692"/>
          <p:cNvSpPr/>
          <p:nvPr>
            <p:custDataLst>
              <p:tags r:id="rId1"/>
            </p:custDataLst>
          </p:nvPr>
        </p:nvSpPr>
        <p:spPr>
          <a:xfrm>
            <a:off x="792480" y="1669415"/>
            <a:ext cx="10219055" cy="4569460"/>
          </a:xfrm>
          <a:prstGeom prst="rect">
            <a:avLst/>
          </a:prstGeom>
          <a:noFill/>
          <a:ln w="9525">
            <a:noFill/>
          </a:ln>
        </p:spPr>
        <p:txBody>
          <a:bodyPr wrap="square" anchor="t">
            <a:spAutoFit/>
          </a:bodyPr>
          <a:lstStyle/>
          <a:p>
            <a:pPr algn="l" fontAlgn="auto">
              <a:lnSpc>
                <a:spcPct val="130000"/>
              </a:lnSpc>
            </a:pPr>
            <a:r>
              <a:rPr lang="zh-CN" altLang="en-US" sz="2800" smtClean="0">
                <a:solidFill>
                  <a:srgbClr val="FF0000"/>
                </a:solidFill>
                <a:latin typeface="微软雅黑" panose="020B0503020204020204" pitchFamily="34" charset="-122"/>
                <a:ea typeface="微软雅黑" panose="020B0503020204020204" pitchFamily="34" charset="-122"/>
              </a:rPr>
              <a:t>       细</a:t>
            </a:r>
            <a:r>
              <a:rPr lang="zh-CN" altLang="en-US" sz="2800">
                <a:solidFill>
                  <a:srgbClr val="FF0000"/>
                </a:solidFill>
                <a:latin typeface="微软雅黑" panose="020B0503020204020204" pitchFamily="34" charset="-122"/>
                <a:ea typeface="微软雅黑" panose="020B0503020204020204" pitchFamily="34" charset="-122"/>
              </a:rPr>
              <a:t>胞学：</a:t>
            </a:r>
            <a:r>
              <a:rPr lang="zh-CN" altLang="en-US" sz="2800">
                <a:solidFill>
                  <a:schemeClr val="tx1"/>
                </a:solidFill>
                <a:latin typeface="微软雅黑" panose="020B0503020204020204" pitchFamily="34" charset="-122"/>
                <a:ea typeface="微软雅黑" panose="020B0503020204020204" pitchFamily="34" charset="-122"/>
              </a:rPr>
              <a:t>在光学显微镜水平上研究细胞的化学组成、形态、结构及功能的学科。</a:t>
            </a:r>
            <a:endParaRPr lang="zh-CN" altLang="en-US" sz="2800">
              <a:solidFill>
                <a:schemeClr val="tx1"/>
              </a:solidFill>
              <a:latin typeface="微软雅黑" panose="020B0503020204020204" pitchFamily="34" charset="-122"/>
              <a:ea typeface="微软雅黑" panose="020B0503020204020204" pitchFamily="34" charset="-122"/>
            </a:endParaRPr>
          </a:p>
          <a:p>
            <a:pPr algn="l" fontAlgn="auto">
              <a:lnSpc>
                <a:spcPct val="130000"/>
              </a:lnSpc>
            </a:pPr>
            <a:endParaRPr lang="zh-CN" altLang="en-US" sz="2800">
              <a:solidFill>
                <a:schemeClr val="tx1"/>
              </a:solidFill>
              <a:latin typeface="微软雅黑" panose="020B0503020204020204" pitchFamily="34" charset="-122"/>
              <a:ea typeface="微软雅黑" panose="020B0503020204020204" pitchFamily="34" charset="-122"/>
            </a:endParaRPr>
          </a:p>
          <a:p>
            <a:pPr algn="l" fontAlgn="auto">
              <a:lnSpc>
                <a:spcPct val="130000"/>
              </a:lnSpc>
            </a:pPr>
            <a:r>
              <a:rPr lang="zh-CN" altLang="en-US" sz="2800" smtClean="0">
                <a:solidFill>
                  <a:srgbClr val="FF0000"/>
                </a:solidFill>
                <a:latin typeface="微软雅黑" panose="020B0503020204020204" pitchFamily="34" charset="-122"/>
                <a:ea typeface="微软雅黑" panose="020B0503020204020204" pitchFamily="34" charset="-122"/>
              </a:rPr>
              <a:t>       分</a:t>
            </a:r>
            <a:r>
              <a:rPr lang="zh-CN" altLang="en-US" sz="2800">
                <a:solidFill>
                  <a:srgbClr val="FF0000"/>
                </a:solidFill>
                <a:latin typeface="微软雅黑" panose="020B0503020204020204" pitchFamily="34" charset="-122"/>
                <a:ea typeface="微软雅黑" panose="020B0503020204020204" pitchFamily="34" charset="-122"/>
              </a:rPr>
              <a:t>子生物学：</a:t>
            </a:r>
            <a:r>
              <a:rPr lang="zh-CN" altLang="en-US" sz="2800">
                <a:solidFill>
                  <a:schemeClr val="tx1"/>
                </a:solidFill>
                <a:latin typeface="微软雅黑" panose="020B0503020204020204" pitchFamily="34" charset="-122"/>
                <a:ea typeface="微软雅黑" panose="020B0503020204020204" pitchFamily="34" charset="-122"/>
              </a:rPr>
              <a:t>从分子水平研究生物大分子的结构与功能从而阐明生命现象本质的科学。</a:t>
            </a:r>
            <a:endParaRPr lang="zh-CN" altLang="en-US" sz="2800">
              <a:solidFill>
                <a:schemeClr val="tx1"/>
              </a:solidFill>
              <a:latin typeface="微软雅黑" panose="020B0503020204020204" pitchFamily="34" charset="-122"/>
              <a:ea typeface="微软雅黑" panose="020B0503020204020204" pitchFamily="34" charset="-122"/>
            </a:endParaRPr>
          </a:p>
          <a:p>
            <a:pPr algn="l" fontAlgn="auto">
              <a:lnSpc>
                <a:spcPct val="130000"/>
              </a:lnSpc>
            </a:pPr>
            <a:endParaRPr lang="zh-CN" altLang="en-US" sz="2800">
              <a:solidFill>
                <a:schemeClr val="accent1"/>
              </a:solidFill>
              <a:latin typeface="微软雅黑" panose="020B0503020204020204" pitchFamily="34" charset="-122"/>
              <a:ea typeface="微软雅黑" panose="020B0503020204020204" pitchFamily="34" charset="-122"/>
            </a:endParaRPr>
          </a:p>
          <a:p>
            <a:pPr algn="l" fontAlgn="auto">
              <a:lnSpc>
                <a:spcPct val="130000"/>
              </a:lnSpc>
            </a:pPr>
            <a:r>
              <a:rPr lang="zh-CN" altLang="en-US" sz="2800" smtClean="0">
                <a:solidFill>
                  <a:schemeClr val="accent1"/>
                </a:solidFill>
                <a:latin typeface="微软雅黑" panose="020B0503020204020204" pitchFamily="34" charset="-122"/>
                <a:ea typeface="微软雅黑" panose="020B0503020204020204" pitchFamily="34" charset="-122"/>
              </a:rPr>
              <a:t>       细胞生物学</a:t>
            </a:r>
            <a:r>
              <a:rPr lang="zh-CN" altLang="en-US" sz="2800">
                <a:solidFill>
                  <a:schemeClr val="accent1"/>
                </a:solidFill>
                <a:latin typeface="微软雅黑" panose="020B0503020204020204" pitchFamily="34" charset="-122"/>
                <a:ea typeface="微软雅黑" panose="020B0503020204020204" pitchFamily="34" charset="-122"/>
              </a:rPr>
              <a:t>和分子生物学的研究，可以看出截然不同的当今生物之间也有很多相似之处。</a:t>
            </a:r>
            <a:endParaRPr lang="zh-CN" altLang="en-US" sz="2800">
              <a:solidFill>
                <a:schemeClr val="accent1"/>
              </a:solidFill>
              <a:latin typeface="微软雅黑" panose="020B0503020204020204" pitchFamily="34" charset="-122"/>
              <a:ea typeface="微软雅黑" panose="020B0503020204020204" pitchFamily="34" charset="-122"/>
            </a:endParaRPr>
          </a:p>
        </p:txBody>
      </p:sp>
      <p:sp>
        <p:nvSpPr>
          <p:cNvPr id="4" name="文本框 1"/>
          <p:cNvSpPr txBox="1"/>
          <p:nvPr>
            <p:custDataLst>
              <p:tags r:id="rId2"/>
            </p:custDataLst>
          </p:nvPr>
        </p:nvSpPr>
        <p:spPr>
          <a:xfrm>
            <a:off x="667998" y="906910"/>
            <a:ext cx="4037638" cy="6933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60957" tIns="60957" rIns="60957" bIns="60957" numCol="1" spcCol="50799" rtlCol="0" anchor="t" forceAA="0">
            <a:spAutoFit/>
          </a:bodyPr>
          <a:lstStyle/>
          <a:p>
            <a:pPr defTabSz="1219200" latinLnBrk="1" hangingPunct="0">
              <a:lnSpc>
                <a:spcPct val="150000"/>
              </a:lnSpc>
            </a:pPr>
            <a:r>
              <a:rPr lang="en-US" altLang="zh-CN" sz="2800">
                <a:latin typeface="微软雅黑" panose="020B0503020204020204" pitchFamily="34" charset="-122"/>
                <a:ea typeface="微软雅黑" panose="020B0503020204020204" pitchFamily="34" charset="-122"/>
                <a:cs typeface="Times New Roman" panose="02020603050405020304" pitchFamily="18" charset="0"/>
                <a:sym typeface="+mn-ea"/>
              </a:rPr>
              <a:t>3.</a:t>
            </a:r>
            <a:r>
              <a:rPr lang="zh-CN" altLang="en-US" sz="2800">
                <a:latin typeface="微软雅黑" panose="020B0503020204020204" pitchFamily="34" charset="-122"/>
                <a:ea typeface="微软雅黑" panose="020B0503020204020204" pitchFamily="34" charset="-122"/>
                <a:cs typeface="Times New Roman" panose="02020603050405020304" pitchFamily="18" charset="0"/>
                <a:sym typeface="+mn-ea"/>
              </a:rPr>
              <a:t>细胞和分子水平的证据</a:t>
            </a:r>
            <a:endParaRPr lang="zh-CN" altLang="en-US" sz="280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p:txBody>
      </p:sp>
      <p:sp>
        <p:nvSpPr>
          <p:cNvPr id="5" name="矩形 4"/>
          <p:cNvSpPr/>
          <p:nvPr>
            <p:custDataLst>
              <p:tags r:id="rId3"/>
            </p:custDataLst>
          </p:nvPr>
        </p:nvSpPr>
        <p:spPr>
          <a:xfrm>
            <a:off x="0" y="269254"/>
            <a:ext cx="8203522" cy="693327"/>
          </a:xfrm>
          <a:prstGeom prst="rect">
            <a:avLst/>
          </a:prstGeom>
          <a:noFill/>
          <a:ln w="9525">
            <a:noFill/>
          </a:ln>
        </p:spPr>
        <p:txBody>
          <a:bodyPr wrap="none" lIns="121917" tIns="60958" rIns="121917" bIns="60958" anchor="t">
            <a:spAutoFit/>
          </a:bodyPr>
          <a:lstStyle/>
          <a:p>
            <a:pPr>
              <a:lnSpc>
                <a:spcPct val="150000"/>
              </a:lnSpc>
            </a:pPr>
            <a:r>
              <a:rPr lang="zh-CN" altLang="en-US" sz="2800">
                <a:latin typeface="微软雅黑" panose="020B0503020204020204" pitchFamily="34" charset="-122"/>
                <a:ea typeface="微软雅黑" panose="020B0503020204020204" pitchFamily="34" charset="-122"/>
              </a:rPr>
              <a:t>二、</a:t>
            </a:r>
            <a:r>
              <a:rPr lang="zh-CN" altLang="en-US" sz="2800">
                <a:latin typeface="微软雅黑" panose="020B0503020204020204" pitchFamily="34" charset="-122"/>
                <a:ea typeface="微软雅黑" panose="020B0503020204020204" pitchFamily="34" charset="-122"/>
                <a:sym typeface="+mn-ea"/>
              </a:rPr>
              <a:t>当今生物体上的进化印记——其他方面的证据</a:t>
            </a:r>
            <a:endParaRPr lang="zh-CN" altLang="en-US" sz="280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52">
                                            <p:txEl>
                                              <p:pRg st="0" end="0"/>
                                            </p:txEl>
                                          </p:spTgt>
                                        </p:tgtEl>
                                        <p:attrNameLst>
                                          <p:attrName>style.visibility</p:attrName>
                                        </p:attrNameLst>
                                      </p:cBhvr>
                                      <p:to>
                                        <p:strVal val="visible"/>
                                      </p:to>
                                    </p:set>
                                    <p:anim calcmode="lin" valueType="num">
                                      <p:cBhvr additive="base">
                                        <p:cTn id="7" dur="500" fill="hold"/>
                                        <p:tgtEl>
                                          <p:spTgt spid="1845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45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452">
                                            <p:txEl>
                                              <p:pRg st="2" end="2"/>
                                            </p:txEl>
                                          </p:spTgt>
                                        </p:tgtEl>
                                        <p:attrNameLst>
                                          <p:attrName>style.visibility</p:attrName>
                                        </p:attrNameLst>
                                      </p:cBhvr>
                                      <p:to>
                                        <p:strVal val="visible"/>
                                      </p:to>
                                    </p:set>
                                    <p:anim calcmode="lin" valueType="num">
                                      <p:cBhvr additive="base">
                                        <p:cTn id="13" dur="500" fill="hold"/>
                                        <p:tgtEl>
                                          <p:spTgt spid="1845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45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452">
                                            <p:txEl>
                                              <p:pRg st="4" end="4"/>
                                            </p:txEl>
                                          </p:spTgt>
                                        </p:tgtEl>
                                        <p:attrNameLst>
                                          <p:attrName>style.visibility</p:attrName>
                                        </p:attrNameLst>
                                      </p:cBhvr>
                                      <p:to>
                                        <p:strVal val="visible"/>
                                      </p:to>
                                    </p:set>
                                    <p:anim calcmode="lin" valueType="num">
                                      <p:cBhvr additive="base">
                                        <p:cTn id="19" dur="500" fill="hold"/>
                                        <p:tgtEl>
                                          <p:spTgt spid="1845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45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995256" y="1502256"/>
            <a:ext cx="10201487" cy="318169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50799" rtlCol="0" anchor="t" forceAA="0">
            <a:spAutoFit/>
          </a:bodyPr>
          <a:lstStyle/>
          <a:p>
            <a:pPr algn="just">
              <a:lnSpc>
                <a:spcPct val="120000"/>
              </a:lnSpc>
            </a:pPr>
            <a:r>
              <a:rPr lang="zh-CN" altLang="en-US" sz="2800" smtClean="0">
                <a:solidFill>
                  <a:srgbClr val="000000"/>
                </a:solidFill>
                <a:latin typeface="微软雅黑" panose="020B0503020204020204" pitchFamily="34" charset="-122"/>
                <a:ea typeface="微软雅黑" panose="020B0503020204020204" pitchFamily="34" charset="-122"/>
                <a:cs typeface="+mn-ea"/>
                <a:sym typeface="+mn-ea"/>
              </a:rPr>
              <a:t>       从</a:t>
            </a:r>
            <a:r>
              <a:rPr lang="zh-CN" altLang="en-US" sz="2800">
                <a:solidFill>
                  <a:srgbClr val="000000"/>
                </a:solidFill>
                <a:latin typeface="微软雅黑" panose="020B0503020204020204" pitchFamily="34" charset="-122"/>
                <a:ea typeface="微软雅黑" panose="020B0503020204020204" pitchFamily="34" charset="-122"/>
                <a:cs typeface="+mn-ea"/>
                <a:sym typeface="+mn-ea"/>
              </a:rPr>
              <a:t>细胞和分子水平看，当今生物有许多共同的特征，比如</a:t>
            </a:r>
            <a:r>
              <a:rPr lang="zh-CN" altLang="en-US" sz="2800">
                <a:solidFill>
                  <a:srgbClr val="FF0000"/>
                </a:solidFill>
                <a:latin typeface="微软雅黑" panose="020B0503020204020204" pitchFamily="34" charset="-122"/>
                <a:ea typeface="微软雅黑" panose="020B0503020204020204" pitchFamily="34" charset="-122"/>
                <a:cs typeface="+mn-ea"/>
                <a:sym typeface="+mn-ea"/>
              </a:rPr>
              <a:t>都有能进行代谢、生长和增殖的细胞，细胞有共同的物质基础和结构基础</a:t>
            </a:r>
            <a:r>
              <a:rPr lang="zh-CN" altLang="en-US" sz="2800">
                <a:solidFill>
                  <a:srgbClr val="000000"/>
                </a:solidFill>
                <a:latin typeface="微软雅黑" panose="020B0503020204020204" pitchFamily="34" charset="-122"/>
                <a:ea typeface="微软雅黑" panose="020B0503020204020204" pitchFamily="34" charset="-122"/>
                <a:cs typeface="+mn-ea"/>
                <a:sym typeface="+mn-ea"/>
              </a:rPr>
              <a:t>等，这是对生物有共同祖先这一论点的有力支持。</a:t>
            </a:r>
            <a:r>
              <a:rPr lang="zh-CN" altLang="en-US" sz="2800">
                <a:solidFill>
                  <a:srgbClr val="0812E8"/>
                </a:solidFill>
                <a:latin typeface="微软雅黑" panose="020B0503020204020204" pitchFamily="34" charset="-122"/>
                <a:ea typeface="微软雅黑" panose="020B0503020204020204" pitchFamily="34" charset="-122"/>
                <a:cs typeface="+mn-ea"/>
                <a:sym typeface="+mn-ea"/>
              </a:rPr>
              <a:t>不同生物的DNA和蛋白质等生物大分子的共同点</a:t>
            </a:r>
            <a:r>
              <a:rPr lang="zh-CN" altLang="en-US" sz="2800">
                <a:solidFill>
                  <a:srgbClr val="000000"/>
                </a:solidFill>
                <a:latin typeface="微软雅黑" panose="020B0503020204020204" pitchFamily="34" charset="-122"/>
                <a:ea typeface="微软雅黑" panose="020B0503020204020204" pitchFamily="34" charset="-122"/>
                <a:cs typeface="+mn-ea"/>
                <a:sym typeface="+mn-ea"/>
              </a:rPr>
              <a:t>，提示人们当今生物有着共同的原始祖先，其</a:t>
            </a:r>
            <a:r>
              <a:rPr lang="zh-CN" altLang="en-US" sz="2800">
                <a:solidFill>
                  <a:srgbClr val="0812E8"/>
                </a:solidFill>
                <a:latin typeface="微软雅黑" panose="020B0503020204020204" pitchFamily="34" charset="-122"/>
                <a:ea typeface="微软雅黑" panose="020B0503020204020204" pitchFamily="34" charset="-122"/>
                <a:cs typeface="+mn-ea"/>
                <a:sym typeface="+mn-ea"/>
              </a:rPr>
              <a:t>差异</a:t>
            </a:r>
            <a:r>
              <a:rPr lang="zh-CN" altLang="en-US" sz="2800">
                <a:solidFill>
                  <a:srgbClr val="000000"/>
                </a:solidFill>
                <a:latin typeface="微软雅黑" panose="020B0503020204020204" pitchFamily="34" charset="-122"/>
                <a:ea typeface="微软雅黑" panose="020B0503020204020204" pitchFamily="34" charset="-122"/>
                <a:cs typeface="+mn-ea"/>
                <a:sym typeface="+mn-ea"/>
              </a:rPr>
              <a:t>的大小则揭示了当今生物种类亲缘关系的远近，以及它们在进化史上出现的顺序。</a:t>
            </a:r>
            <a:endParaRPr lang="zh-CN" altLang="en-US" sz="2800">
              <a:solidFill>
                <a:srgbClr val="000000"/>
              </a:solidFill>
              <a:latin typeface="微软雅黑" panose="020B0503020204020204" pitchFamily="34" charset="-122"/>
              <a:ea typeface="微软雅黑" panose="020B0503020204020204" pitchFamily="34" charset="-122"/>
              <a:cs typeface="+mn-ea"/>
              <a:sym typeface="+mn-ea"/>
            </a:endParaRPr>
          </a:p>
        </p:txBody>
      </p:sp>
      <p:sp>
        <p:nvSpPr>
          <p:cNvPr id="4" name="文本框 3"/>
          <p:cNvSpPr txBox="1"/>
          <p:nvPr>
            <p:custDataLst>
              <p:tags r:id="rId2"/>
            </p:custDataLst>
          </p:nvPr>
        </p:nvSpPr>
        <p:spPr>
          <a:xfrm>
            <a:off x="405694" y="4735601"/>
            <a:ext cx="11141287" cy="1985987"/>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50799" rtlCol="0" anchor="t" forceAA="0">
            <a:spAutoFit/>
          </a:bodyPr>
          <a:lstStyle/>
          <a:p>
            <a:pPr algn="just">
              <a:lnSpc>
                <a:spcPct val="150000"/>
              </a:lnSpc>
              <a:buClrTx/>
              <a:buSzTx/>
              <a:buNone/>
            </a:pPr>
            <a:r>
              <a:rPr lang="zh-CN" altLang="en-US" sz="2800" smtClean="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小结：</a:t>
            </a:r>
            <a:r>
              <a:rPr lang="zh-CN" altLang="en-US" sz="280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化</a:t>
            </a:r>
            <a:r>
              <a:rPr lang="zh-CN" altLang="en-US" sz="2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石</a:t>
            </a:r>
            <a:r>
              <a:rPr lang="zh-CN" altLang="en-US" sz="2800">
                <a:solidFill>
                  <a:srgbClr val="050505"/>
                </a:solidFill>
                <a:latin typeface="微软雅黑" panose="020B0503020204020204" pitchFamily="34" charset="-122"/>
                <a:ea typeface="微软雅黑" panose="020B0503020204020204" pitchFamily="34" charset="-122"/>
                <a:cs typeface="Times New Roman" panose="02020603050405020304" pitchFamily="18" charset="0"/>
                <a:sym typeface="+mn-ea"/>
              </a:rPr>
              <a:t>为研究生物进化提供了</a:t>
            </a:r>
            <a:r>
              <a:rPr lang="zh-CN" altLang="en-US" sz="2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直接的证据</a:t>
            </a:r>
            <a:r>
              <a:rPr lang="zh-CN" altLang="en-US" sz="2800">
                <a:solidFill>
                  <a:srgbClr val="050505"/>
                </a:solidFill>
                <a:latin typeface="微软雅黑" panose="020B0503020204020204" pitchFamily="34" charset="-122"/>
                <a:ea typeface="微软雅黑" panose="020B0503020204020204" pitchFamily="34" charset="-122"/>
                <a:cs typeface="Times New Roman" panose="02020603050405020304" pitchFamily="18" charset="0"/>
                <a:sym typeface="+mn-ea"/>
              </a:rPr>
              <a:t>，比较</a:t>
            </a:r>
            <a:r>
              <a:rPr lang="zh-CN" altLang="en-US" sz="2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解剖学</a:t>
            </a:r>
            <a:r>
              <a:rPr lang="zh-CN" altLang="en-US" sz="2800">
                <a:solidFill>
                  <a:srgbClr val="050505"/>
                </a:solidFill>
                <a:latin typeface="微软雅黑" panose="020B0503020204020204" pitchFamily="34" charset="-122"/>
                <a:ea typeface="微软雅黑" panose="020B0503020204020204" pitchFamily="34" charset="-122"/>
                <a:cs typeface="Times New Roman" panose="02020603050405020304" pitchFamily="18" charset="0"/>
                <a:sym typeface="+mn-ea"/>
              </a:rPr>
              <a:t>和</a:t>
            </a:r>
            <a:r>
              <a:rPr lang="zh-CN" altLang="en-US" sz="2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胚胎学</a:t>
            </a:r>
            <a:r>
              <a:rPr lang="zh-CN" altLang="en-US" sz="2800">
                <a:solidFill>
                  <a:srgbClr val="050505"/>
                </a:solidFill>
                <a:latin typeface="微软雅黑" panose="020B0503020204020204" pitchFamily="34" charset="-122"/>
                <a:ea typeface="微软雅黑" panose="020B0503020204020204" pitchFamily="34" charset="-122"/>
                <a:cs typeface="Times New Roman" panose="02020603050405020304" pitchFamily="18" charset="0"/>
                <a:sym typeface="+mn-ea"/>
              </a:rPr>
              <a:t>以及</a:t>
            </a:r>
            <a:r>
              <a:rPr lang="zh-CN" altLang="en-US" sz="2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细胞</a:t>
            </a:r>
            <a:r>
              <a:rPr lang="zh-CN" altLang="en-US" sz="2800">
                <a:solidFill>
                  <a:srgbClr val="050505"/>
                </a:solidFill>
                <a:latin typeface="微软雅黑" panose="020B0503020204020204" pitchFamily="34" charset="-122"/>
                <a:ea typeface="微软雅黑" panose="020B0503020204020204" pitchFamily="34" charset="-122"/>
                <a:cs typeface="Times New Roman" panose="02020603050405020304" pitchFamily="18" charset="0"/>
                <a:sym typeface="+mn-ea"/>
              </a:rPr>
              <a:t>和</a:t>
            </a:r>
            <a:r>
              <a:rPr lang="zh-CN" altLang="en-US" sz="2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分子水平</a:t>
            </a:r>
            <a:r>
              <a:rPr lang="zh-CN" altLang="en-US" sz="2800">
                <a:solidFill>
                  <a:srgbClr val="050505"/>
                </a:solidFill>
                <a:latin typeface="微软雅黑" panose="020B0503020204020204" pitchFamily="34" charset="-122"/>
                <a:ea typeface="微软雅黑" panose="020B0503020204020204" pitchFamily="34" charset="-122"/>
                <a:cs typeface="Times New Roman" panose="02020603050405020304" pitchFamily="18" charset="0"/>
                <a:sym typeface="+mn-ea"/>
              </a:rPr>
              <a:t>的研究，都给生物进化论提供了有力的支持，这些证据互为补充、相互印证，有力地支持了达尔文的</a:t>
            </a:r>
            <a:r>
              <a:rPr lang="zh-CN" altLang="en-US" sz="2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共同由来学说</a:t>
            </a:r>
            <a:r>
              <a:rPr lang="zh-CN" altLang="en-US" sz="2800">
                <a:solidFill>
                  <a:srgbClr val="050505"/>
                </a:solidFill>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zh-CN" altLang="en-US" sz="2800">
              <a:solidFill>
                <a:srgbClr val="050505"/>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5" name="文本框 1"/>
          <p:cNvSpPr txBox="1"/>
          <p:nvPr>
            <p:custDataLst>
              <p:tags r:id="rId3"/>
            </p:custDataLst>
          </p:nvPr>
        </p:nvSpPr>
        <p:spPr>
          <a:xfrm>
            <a:off x="701865" y="782733"/>
            <a:ext cx="4037638" cy="6933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60957" tIns="60957" rIns="60957" bIns="60957" numCol="1" spcCol="50799" rtlCol="0" anchor="t" forceAA="0">
            <a:spAutoFit/>
          </a:bodyPr>
          <a:lstStyle/>
          <a:p>
            <a:pPr defTabSz="1219200" latinLnBrk="1" hangingPunct="0">
              <a:lnSpc>
                <a:spcPct val="150000"/>
              </a:lnSpc>
            </a:pPr>
            <a:r>
              <a:rPr lang="en-US" altLang="zh-CN" sz="2800">
                <a:latin typeface="微软雅黑" panose="020B0503020204020204" pitchFamily="34" charset="-122"/>
                <a:ea typeface="微软雅黑" panose="020B0503020204020204" pitchFamily="34" charset="-122"/>
                <a:cs typeface="Times New Roman" panose="02020603050405020304" pitchFamily="18" charset="0"/>
                <a:sym typeface="+mn-ea"/>
              </a:rPr>
              <a:t>3.</a:t>
            </a:r>
            <a:r>
              <a:rPr lang="zh-CN" altLang="en-US" sz="2800">
                <a:latin typeface="微软雅黑" panose="020B0503020204020204" pitchFamily="34" charset="-122"/>
                <a:ea typeface="微软雅黑" panose="020B0503020204020204" pitchFamily="34" charset="-122"/>
                <a:cs typeface="Times New Roman" panose="02020603050405020304" pitchFamily="18" charset="0"/>
                <a:sym typeface="+mn-ea"/>
              </a:rPr>
              <a:t>细胞和分子水平的证据</a:t>
            </a:r>
            <a:endParaRPr lang="zh-CN" altLang="en-US" sz="280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a:endParaRPr>
          </a:p>
        </p:txBody>
      </p:sp>
      <p:sp>
        <p:nvSpPr>
          <p:cNvPr id="6" name="矩形 5"/>
          <p:cNvSpPr/>
          <p:nvPr>
            <p:custDataLst>
              <p:tags r:id="rId4"/>
            </p:custDataLst>
          </p:nvPr>
        </p:nvSpPr>
        <p:spPr>
          <a:xfrm>
            <a:off x="0" y="269254"/>
            <a:ext cx="8203522" cy="693327"/>
          </a:xfrm>
          <a:prstGeom prst="rect">
            <a:avLst/>
          </a:prstGeom>
          <a:noFill/>
          <a:ln w="9525">
            <a:noFill/>
          </a:ln>
        </p:spPr>
        <p:txBody>
          <a:bodyPr wrap="none" lIns="121917" tIns="60958" rIns="121917" bIns="60958" anchor="t">
            <a:spAutoFit/>
          </a:bodyPr>
          <a:lstStyle/>
          <a:p>
            <a:pPr>
              <a:lnSpc>
                <a:spcPct val="150000"/>
              </a:lnSpc>
            </a:pPr>
            <a:r>
              <a:rPr lang="zh-CN" altLang="en-US" sz="2800">
                <a:latin typeface="微软雅黑" panose="020B0503020204020204" pitchFamily="34" charset="-122"/>
                <a:ea typeface="微软雅黑" panose="020B0503020204020204" pitchFamily="34" charset="-122"/>
              </a:rPr>
              <a:t>二、</a:t>
            </a:r>
            <a:r>
              <a:rPr lang="zh-CN" altLang="en-US" sz="2800">
                <a:latin typeface="微软雅黑" panose="020B0503020204020204" pitchFamily="34" charset="-122"/>
                <a:ea typeface="微软雅黑" panose="020B0503020204020204" pitchFamily="34" charset="-122"/>
                <a:sym typeface="+mn-ea"/>
              </a:rPr>
              <a:t>当今生物体上的进化印记——其他方面的证据</a:t>
            </a:r>
            <a:endParaRPr lang="zh-CN" altLang="en-US" sz="280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p:nvPr>
            <p:custDataLst>
              <p:tags r:id="rId1"/>
            </p:custDataLst>
          </p:nvPr>
        </p:nvSpPr>
        <p:spPr>
          <a:xfrm>
            <a:off x="724630" y="1494102"/>
            <a:ext cx="10525125" cy="1938020"/>
          </a:xfrm>
          <a:prstGeom prst="rect">
            <a:avLst/>
          </a:prstGeom>
          <a:noFill/>
          <a:ln w="9525">
            <a:noFill/>
          </a:ln>
        </p:spPr>
        <p:txBody>
          <a:bodyPr wrap="square" anchor="t">
            <a:spAutoFit/>
          </a:bodyPr>
          <a:lstStyle/>
          <a:p>
            <a:pPr algn="ctr">
              <a:spcBef>
                <a:spcPct val="50000"/>
              </a:spcBef>
            </a:pPr>
            <a:r>
              <a:rPr lang="zh-CN" sz="4800" b="1" smtClean="0">
                <a:solidFill>
                  <a:srgbClr val="FF0000"/>
                </a:solidFill>
                <a:latin typeface="Times New Roman" panose="02020603050405020304" pitchFamily="18" charset="0"/>
                <a:ea typeface="宋体" panose="02010600030101010101" pitchFamily="2" charset="-122"/>
              </a:rPr>
              <a:t>自然选择</a:t>
            </a:r>
            <a:r>
              <a:rPr lang="zh-CN" sz="4800" b="1">
                <a:solidFill>
                  <a:srgbClr val="FF0000"/>
                </a:solidFill>
                <a:latin typeface="Times New Roman" panose="02020603050405020304" pitchFamily="18" charset="0"/>
                <a:ea typeface="宋体" panose="02010600030101010101" pitchFamily="2" charset="-122"/>
              </a:rPr>
              <a:t>与适应的形成</a:t>
            </a:r>
            <a:endParaRPr lang="zh-CN" sz="4800" b="1">
              <a:solidFill>
                <a:srgbClr val="FF0000"/>
              </a:solidFill>
              <a:latin typeface="Times New Roman" panose="02020603050405020304" pitchFamily="18" charset="0"/>
              <a:ea typeface="宋体" panose="02010600030101010101" pitchFamily="2" charset="-122"/>
            </a:endParaRPr>
          </a:p>
          <a:p>
            <a:pPr algn="ctr">
              <a:spcBef>
                <a:spcPct val="50000"/>
              </a:spcBef>
            </a:pPr>
            <a:endParaRPr lang="zh-CN" altLang="en-US" sz="4800" b="1">
              <a:solidFill>
                <a:srgbClr val="FF0000"/>
              </a:solidFill>
              <a:latin typeface="Times New Roman" panose="02020603050405020304" pitchFamily="18" charset="0"/>
              <a:ea typeface="宋体" panose="02010600030101010101" pitchFamily="2" charset="-122"/>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custDataLst>
              <p:tags r:id="rId1"/>
            </p:custDataLst>
          </p:nvPr>
        </p:nvSpPr>
        <p:spPr>
          <a:xfrm>
            <a:off x="133773" y="602911"/>
            <a:ext cx="6023187" cy="523220"/>
          </a:xfrm>
          <a:prstGeom prst="rect">
            <a:avLst/>
          </a:prstGeom>
          <a:noFill/>
        </p:spPr>
        <p:txBody>
          <a:bodyPr wrap="square">
            <a:spAutoFit/>
          </a:bodyPr>
          <a:lstStyle/>
          <a:p>
            <a:r>
              <a:rPr lang="zh-CN" altLang="en-US" sz="2800" b="1">
                <a:latin typeface="微软雅黑" panose="020B0503020204020204" pitchFamily="34" charset="-122"/>
                <a:ea typeface="微软雅黑" panose="020B0503020204020204" pitchFamily="34" charset="-122"/>
              </a:rPr>
              <a:t>一、适应的普遍性和相对性</a:t>
            </a:r>
            <a:endParaRPr lang="zh-CN" altLang="en-US" sz="2800" b="1">
              <a:latin typeface="微软雅黑" panose="020B0503020204020204" pitchFamily="34" charset="-122"/>
              <a:ea typeface="微软雅黑" panose="020B0503020204020204" pitchFamily="34" charset="-122"/>
            </a:endParaRPr>
          </a:p>
        </p:txBody>
      </p:sp>
      <p:sp>
        <p:nvSpPr>
          <p:cNvPr id="13" name="矩形 12"/>
          <p:cNvSpPr/>
          <p:nvPr>
            <p:custDataLst>
              <p:tags r:id="rId2"/>
            </p:custDataLst>
          </p:nvPr>
        </p:nvSpPr>
        <p:spPr>
          <a:xfrm>
            <a:off x="874419" y="1167011"/>
            <a:ext cx="11186952" cy="2031325"/>
          </a:xfrm>
          <a:prstGeom prst="rect">
            <a:avLst/>
          </a:prstGeom>
        </p:spPr>
        <p:txBody>
          <a:bodyPr wrap="square">
            <a:spAutoFit/>
          </a:bodyPr>
          <a:lstStyle/>
          <a:p>
            <a:pPr algn="just">
              <a:lnSpc>
                <a:spcPct val="150000"/>
              </a:lnSpc>
              <a:spcAft>
                <a:spcPct val="0"/>
              </a:spcAft>
              <a:tabLst>
                <a:tab pos="2070735" algn="l"/>
              </a:tabLst>
            </a:pPr>
            <a:r>
              <a:rPr lang="en-US" altLang="zh-CN" sz="2800" kern="100">
                <a:latin typeface="微软雅黑" panose="020B0503020204020204" pitchFamily="34" charset="-122"/>
                <a:ea typeface="微软雅黑" panose="020B0503020204020204" pitchFamily="34" charset="-122"/>
                <a:cs typeface="Courier New" panose="02070309020205020404" pitchFamily="49" charset="0"/>
              </a:rPr>
              <a:t>1.</a:t>
            </a:r>
            <a:r>
              <a:rPr lang="zh-CN" altLang="zh-CN" sz="2800" kern="100">
                <a:latin typeface="微软雅黑" panose="020B0503020204020204" pitchFamily="34" charset="-122"/>
                <a:ea typeface="微软雅黑" panose="020B0503020204020204" pitchFamily="34" charset="-122"/>
                <a:cs typeface="Times New Roman" panose="02020603050405020304" pitchFamily="18" charset="0"/>
              </a:rPr>
              <a:t>适应的</a:t>
            </a:r>
            <a:r>
              <a:rPr lang="zh-CN" altLang="zh-CN" sz="2800" kern="100" smtClean="0">
                <a:latin typeface="微软雅黑" panose="020B0503020204020204" pitchFamily="34" charset="-122"/>
                <a:ea typeface="微软雅黑" panose="020B0503020204020204" pitchFamily="34" charset="-122"/>
                <a:cs typeface="Times New Roman" panose="02020603050405020304" pitchFamily="18" charset="0"/>
              </a:rPr>
              <a:t>概念</a:t>
            </a:r>
            <a:r>
              <a:rPr lang="en-US" altLang="zh-CN" sz="2800" kern="10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kern="100" smtClean="0">
                <a:latin typeface="微软雅黑" panose="020B0503020204020204" pitchFamily="34" charset="-122"/>
                <a:ea typeface="微软雅黑" panose="020B0503020204020204" pitchFamily="34" charset="-122"/>
                <a:cs typeface="Times New Roman" panose="02020603050405020304" pitchFamily="18" charset="0"/>
              </a:rPr>
              <a:t>两方面含义）</a:t>
            </a:r>
            <a:endParaRPr lang="zh-CN" altLang="zh-CN" sz="2800" kern="100">
              <a:latin typeface="微软雅黑" panose="020B0503020204020204" pitchFamily="34" charset="-122"/>
              <a:ea typeface="微软雅黑" panose="020B0503020204020204" pitchFamily="34" charset="-122"/>
              <a:cs typeface="Courier New" panose="02070309020205020404" pitchFamily="49" charset="0"/>
            </a:endParaRPr>
          </a:p>
          <a:p>
            <a:pPr algn="just">
              <a:lnSpc>
                <a:spcPct val="150000"/>
              </a:lnSpc>
              <a:spcAft>
                <a:spcPct val="0"/>
              </a:spcAft>
              <a:tabLst>
                <a:tab pos="2070735" algn="l"/>
              </a:tabLst>
            </a:pPr>
            <a:r>
              <a:rPr lang="en-US" altLang="zh-CN" sz="2800" kern="100" smtClean="0">
                <a:latin typeface="微软雅黑" panose="020B0503020204020204" pitchFamily="34" charset="-122"/>
                <a:ea typeface="微软雅黑" panose="020B0503020204020204" pitchFamily="34" charset="-122"/>
                <a:cs typeface="Courier New" panose="02070309020205020404" pitchFamily="49" charset="0"/>
              </a:rPr>
              <a:t>   (</a:t>
            </a:r>
            <a:r>
              <a:rPr lang="en-US" altLang="zh-CN" sz="2800" kern="100">
                <a:latin typeface="微软雅黑" panose="020B0503020204020204" pitchFamily="34" charset="-122"/>
                <a:ea typeface="微软雅黑" panose="020B0503020204020204" pitchFamily="34" charset="-122"/>
                <a:cs typeface="Courier New" panose="02070309020205020404" pitchFamily="49" charset="0"/>
              </a:rPr>
              <a:t>1)</a:t>
            </a:r>
            <a:r>
              <a:rPr lang="zh-CN" altLang="zh-CN" sz="2800" kern="100">
                <a:latin typeface="微软雅黑" panose="020B0503020204020204" pitchFamily="34" charset="-122"/>
                <a:ea typeface="微软雅黑" panose="020B0503020204020204" pitchFamily="34" charset="-122"/>
                <a:cs typeface="Times New Roman" panose="02020603050405020304" pitchFamily="18" charset="0"/>
              </a:rPr>
              <a:t>生物</a:t>
            </a:r>
            <a:r>
              <a:rPr lang="zh-CN" altLang="zh-CN" sz="2800" kern="100" smtClean="0">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2800" kern="10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形态结构</a:t>
            </a:r>
            <a:r>
              <a:rPr lang="zh-CN" altLang="zh-CN" sz="2800" kern="100" smtClean="0">
                <a:latin typeface="微软雅黑" panose="020B0503020204020204" pitchFamily="34" charset="-122"/>
                <a:ea typeface="微软雅黑" panose="020B0503020204020204" pitchFamily="34" charset="-122"/>
                <a:cs typeface="Times New Roman" panose="02020603050405020304" pitchFamily="18" charset="0"/>
              </a:rPr>
              <a:t>适合于</a:t>
            </a:r>
            <a:r>
              <a:rPr lang="zh-CN" altLang="zh-CN" sz="2800" kern="100">
                <a:latin typeface="微软雅黑" panose="020B0503020204020204" pitchFamily="34" charset="-122"/>
                <a:ea typeface="微软雅黑" panose="020B0503020204020204" pitchFamily="34" charset="-122"/>
                <a:cs typeface="Times New Roman" panose="02020603050405020304" pitchFamily="18" charset="0"/>
              </a:rPr>
              <a:t>完成一定</a:t>
            </a:r>
            <a:r>
              <a:rPr lang="zh-CN" altLang="zh-CN" sz="2800" kern="100" smtClean="0">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2800" kern="10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功能</a:t>
            </a:r>
            <a:r>
              <a:rPr lang="zh-CN" altLang="zh-CN" sz="2800" kern="10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800" kern="100">
              <a:latin typeface="微软雅黑" panose="020B0503020204020204" pitchFamily="34" charset="-122"/>
              <a:ea typeface="微软雅黑" panose="020B0503020204020204" pitchFamily="34" charset="-122"/>
              <a:cs typeface="Courier New" panose="02070309020205020404" pitchFamily="49" charset="0"/>
            </a:endParaRPr>
          </a:p>
          <a:p>
            <a:pPr algn="just">
              <a:lnSpc>
                <a:spcPct val="150000"/>
              </a:lnSpc>
              <a:spcAft>
                <a:spcPct val="0"/>
              </a:spcAft>
              <a:tabLst>
                <a:tab pos="2070735" algn="l"/>
              </a:tabLst>
            </a:pPr>
            <a:r>
              <a:rPr lang="en-US" altLang="zh-CN" sz="2800" kern="100" smtClean="0">
                <a:latin typeface="微软雅黑" panose="020B0503020204020204" pitchFamily="34" charset="-122"/>
                <a:ea typeface="微软雅黑" panose="020B0503020204020204" pitchFamily="34" charset="-122"/>
                <a:cs typeface="Courier New" panose="02070309020205020404" pitchFamily="49" charset="0"/>
              </a:rPr>
              <a:t>   (2)</a:t>
            </a:r>
            <a:r>
              <a:rPr lang="zh-CN" altLang="zh-CN" sz="2800" kern="100" smtClean="0">
                <a:latin typeface="微软雅黑" panose="020B0503020204020204" pitchFamily="34" charset="-122"/>
                <a:ea typeface="微软雅黑" panose="020B0503020204020204" pitchFamily="34" charset="-122"/>
                <a:cs typeface="Times New Roman" panose="02020603050405020304" pitchFamily="18" charset="0"/>
              </a:rPr>
              <a:t>生物的</a:t>
            </a:r>
            <a:r>
              <a:rPr lang="zh-CN" altLang="zh-CN" sz="2800" kern="100" spc="-80" smtClean="0">
                <a:latin typeface="微软雅黑" panose="020B0503020204020204" pitchFamily="34" charset="-122"/>
                <a:ea typeface="微软雅黑" panose="020B0503020204020204" pitchFamily="34" charset="-122"/>
                <a:cs typeface="Times New Roman" panose="02020603050405020304" pitchFamily="18" charset="0"/>
              </a:rPr>
              <a:t>形态结构及其功能适合于该生物在一定的</a:t>
            </a:r>
            <a:r>
              <a:rPr lang="zh-CN" altLang="zh-CN" sz="2800" kern="10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环境</a:t>
            </a:r>
            <a:r>
              <a:rPr lang="zh-CN" altLang="zh-CN" sz="2800" kern="100" spc="-80" smtClean="0">
                <a:latin typeface="微软雅黑" panose="020B0503020204020204" pitchFamily="34" charset="-122"/>
                <a:ea typeface="微软雅黑" panose="020B0503020204020204" pitchFamily="34" charset="-122"/>
                <a:cs typeface="Times New Roman" panose="02020603050405020304" pitchFamily="18" charset="0"/>
              </a:rPr>
              <a:t>中生存和繁殖。</a:t>
            </a:r>
            <a:endParaRPr lang="zh-CN" altLang="zh-CN" sz="2800" kern="100" spc="-8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文本框 6"/>
          <p:cNvSpPr txBox="1"/>
          <p:nvPr>
            <p:custDataLst>
              <p:tags r:id="rId3"/>
            </p:custDataLst>
          </p:nvPr>
        </p:nvSpPr>
        <p:spPr>
          <a:xfrm>
            <a:off x="874419" y="3198336"/>
            <a:ext cx="11157547" cy="2031325"/>
          </a:xfrm>
          <a:prstGeom prst="rect">
            <a:avLst/>
          </a:prstGeom>
          <a:noFill/>
        </p:spPr>
        <p:txBody>
          <a:bodyPr wrap="square" rtlCol="0" anchor="t">
            <a:spAutoFit/>
          </a:bodyPr>
          <a:lstStyle/>
          <a:p>
            <a:pPr algn="just">
              <a:lnSpc>
                <a:spcPct val="150000"/>
              </a:lnSpc>
              <a:spcAft>
                <a:spcPct val="0"/>
              </a:spcAft>
              <a:tabLst>
                <a:tab pos="2070735" algn="l"/>
              </a:tabLst>
            </a:pPr>
            <a:r>
              <a:rPr lang="en-US" altLang="zh-CN" sz="2800" kern="100">
                <a:latin typeface="微软雅黑" panose="020B0503020204020204" pitchFamily="34" charset="-122"/>
                <a:ea typeface="微软雅黑" panose="020B0503020204020204" pitchFamily="34" charset="-122"/>
                <a:cs typeface="Courier New" panose="02070309020205020404" pitchFamily="49" charset="0"/>
                <a:sym typeface="+mn-ea"/>
              </a:rPr>
              <a:t>2.</a:t>
            </a:r>
            <a:r>
              <a:rPr lang="zh-CN" altLang="zh-CN" sz="2800" kern="100">
                <a:latin typeface="微软雅黑" panose="020B0503020204020204" pitchFamily="34" charset="-122"/>
                <a:ea typeface="微软雅黑" panose="020B0503020204020204" pitchFamily="34" charset="-122"/>
                <a:cs typeface="Times New Roman" panose="02020603050405020304" pitchFamily="18" charset="0"/>
                <a:sym typeface="+mn-ea"/>
              </a:rPr>
              <a:t>适应的特性</a:t>
            </a:r>
            <a:endParaRPr lang="zh-CN" altLang="zh-CN" sz="2800" kern="100">
              <a:latin typeface="微软雅黑" panose="020B0503020204020204" pitchFamily="34" charset="-122"/>
              <a:ea typeface="微软雅黑" panose="020B0503020204020204" pitchFamily="34" charset="-122"/>
              <a:cs typeface="Courier New" panose="02070309020205020404" pitchFamily="49" charset="0"/>
            </a:endParaRPr>
          </a:p>
          <a:p>
            <a:pPr algn="just">
              <a:lnSpc>
                <a:spcPct val="150000"/>
              </a:lnSpc>
              <a:spcAft>
                <a:spcPct val="0"/>
              </a:spcAft>
              <a:tabLst>
                <a:tab pos="2070735" algn="l"/>
              </a:tabLst>
            </a:pPr>
            <a:r>
              <a:rPr lang="en-US" altLang="zh-CN" sz="2800" kern="100" smtClean="0">
                <a:latin typeface="微软雅黑" panose="020B0503020204020204" pitchFamily="34" charset="-122"/>
                <a:ea typeface="微软雅黑" panose="020B0503020204020204" pitchFamily="34" charset="-122"/>
                <a:cs typeface="Courier New" panose="02070309020205020404" pitchFamily="49" charset="0"/>
                <a:sym typeface="+mn-ea"/>
              </a:rPr>
              <a:t>   (</a:t>
            </a:r>
            <a:r>
              <a:rPr lang="en-US" altLang="zh-CN" sz="2800" kern="100">
                <a:latin typeface="微软雅黑" panose="020B0503020204020204" pitchFamily="34" charset="-122"/>
                <a:ea typeface="微软雅黑" panose="020B0503020204020204" pitchFamily="34" charset="-122"/>
                <a:cs typeface="Courier New" panose="02070309020205020404" pitchFamily="49" charset="0"/>
                <a:sym typeface="+mn-ea"/>
              </a:rPr>
              <a:t>1)</a:t>
            </a:r>
            <a:r>
              <a:rPr lang="zh-CN" altLang="zh-CN" sz="2800" kern="100" smtClean="0">
                <a:latin typeface="微软雅黑" panose="020B0503020204020204" pitchFamily="34" charset="-122"/>
                <a:ea typeface="微软雅黑" panose="020B0503020204020204" pitchFamily="34" charset="-122"/>
                <a:cs typeface="Times New Roman" panose="02020603050405020304" pitchFamily="18" charset="0"/>
                <a:sym typeface="+mn-ea"/>
              </a:rPr>
              <a:t>普遍性</a:t>
            </a:r>
            <a:r>
              <a:rPr lang="zh-CN" altLang="en-US" sz="2800" kern="100">
                <a:latin typeface="微软雅黑" panose="020B0503020204020204" pitchFamily="34" charset="-122"/>
                <a:ea typeface="微软雅黑" panose="020B0503020204020204" pitchFamily="34" charset="-122"/>
                <a:cs typeface="Courier New" panose="02070309020205020404" pitchFamily="49" charset="0"/>
                <a:sym typeface="+mn-ea"/>
              </a:rPr>
              <a:t>：</a:t>
            </a:r>
            <a:r>
              <a:rPr lang="zh-CN" altLang="zh-CN" sz="2800" kern="100" smtClean="0">
                <a:latin typeface="微软雅黑" panose="020B0503020204020204" pitchFamily="34" charset="-122"/>
                <a:ea typeface="微软雅黑" panose="020B0503020204020204" pitchFamily="34" charset="-122"/>
                <a:cs typeface="Times New Roman" panose="02020603050405020304" pitchFamily="18" charset="0"/>
                <a:sym typeface="+mn-ea"/>
              </a:rPr>
              <a:t>适应</a:t>
            </a:r>
            <a:r>
              <a:rPr lang="zh-CN" altLang="zh-CN" sz="2800" kern="100">
                <a:latin typeface="微软雅黑" panose="020B0503020204020204" pitchFamily="34" charset="-122"/>
                <a:ea typeface="微软雅黑" panose="020B0503020204020204" pitchFamily="34" charset="-122"/>
                <a:cs typeface="Times New Roman" panose="02020603050405020304" pitchFamily="18" charset="0"/>
                <a:sym typeface="+mn-ea"/>
              </a:rPr>
              <a:t>是</a:t>
            </a:r>
            <a:r>
              <a:rPr lang="zh-CN" altLang="zh-CN" sz="2800" kern="100">
                <a:solidFill>
                  <a:srgbClr val="7030A0"/>
                </a:solidFill>
                <a:latin typeface="微软雅黑" panose="020B0503020204020204" pitchFamily="34" charset="-122"/>
                <a:ea typeface="微软雅黑" panose="020B0503020204020204" pitchFamily="34" charset="-122"/>
                <a:cs typeface="Times New Roman" panose="02020603050405020304" pitchFamily="18" charset="0"/>
                <a:sym typeface="+mn-ea"/>
              </a:rPr>
              <a:t>普遍</a:t>
            </a:r>
            <a:r>
              <a:rPr lang="zh-CN" altLang="zh-CN" sz="2800" kern="100">
                <a:latin typeface="微软雅黑" panose="020B0503020204020204" pitchFamily="34" charset="-122"/>
                <a:ea typeface="微软雅黑" panose="020B0503020204020204" pitchFamily="34" charset="-122"/>
                <a:cs typeface="Times New Roman" panose="02020603050405020304" pitchFamily="18" charset="0"/>
                <a:sym typeface="+mn-ea"/>
              </a:rPr>
              <a:t>存在的，所有的生物都具有适应环境的特征。</a:t>
            </a:r>
            <a:endParaRPr lang="zh-CN" altLang="zh-CN" sz="2800" kern="100">
              <a:latin typeface="微软雅黑" panose="020B0503020204020204" pitchFamily="34" charset="-122"/>
              <a:ea typeface="微软雅黑" panose="020B0503020204020204" pitchFamily="34" charset="-122"/>
              <a:cs typeface="Courier New" panose="02070309020205020404" pitchFamily="49" charset="0"/>
            </a:endParaRPr>
          </a:p>
          <a:p>
            <a:pPr algn="just">
              <a:lnSpc>
                <a:spcPct val="150000"/>
              </a:lnSpc>
              <a:spcAft>
                <a:spcPct val="0"/>
              </a:spcAft>
              <a:tabLst>
                <a:tab pos="2070735" algn="l"/>
              </a:tabLst>
            </a:pPr>
            <a:r>
              <a:rPr lang="en-US" altLang="zh-CN" sz="2800" kern="100" smtClean="0">
                <a:latin typeface="微软雅黑" panose="020B0503020204020204" pitchFamily="34" charset="-122"/>
                <a:ea typeface="微软雅黑" panose="020B0503020204020204" pitchFamily="34" charset="-122"/>
                <a:cs typeface="Courier New" panose="02070309020205020404" pitchFamily="49" charset="0"/>
                <a:sym typeface="+mn-ea"/>
              </a:rPr>
              <a:t>   (</a:t>
            </a:r>
            <a:r>
              <a:rPr lang="en-US" altLang="zh-CN" sz="2800" kern="100">
                <a:latin typeface="微软雅黑" panose="020B0503020204020204" pitchFamily="34" charset="-122"/>
                <a:ea typeface="微软雅黑" panose="020B0503020204020204" pitchFamily="34" charset="-122"/>
                <a:cs typeface="Courier New" panose="02070309020205020404" pitchFamily="49" charset="0"/>
                <a:sym typeface="+mn-ea"/>
              </a:rPr>
              <a:t>2)</a:t>
            </a:r>
            <a:r>
              <a:rPr lang="zh-CN" altLang="zh-CN" sz="2800" kern="10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相对性</a:t>
            </a:r>
            <a:r>
              <a:rPr lang="zh-CN" altLang="en-US" sz="2800" kern="100">
                <a:latin typeface="微软雅黑" panose="020B0503020204020204" pitchFamily="34" charset="-122"/>
                <a:ea typeface="微软雅黑" panose="020B0503020204020204" pitchFamily="34" charset="-122"/>
                <a:cs typeface="Courier New" panose="02070309020205020404" pitchFamily="49" charset="0"/>
                <a:sym typeface="+mn-ea"/>
              </a:rPr>
              <a:t>：</a:t>
            </a:r>
            <a:r>
              <a:rPr lang="zh-CN" altLang="zh-CN" sz="2800" kern="100" smtClean="0">
                <a:latin typeface="微软雅黑" panose="020B0503020204020204" pitchFamily="34" charset="-122"/>
                <a:ea typeface="微软雅黑" panose="020B0503020204020204" pitchFamily="34" charset="-122"/>
                <a:cs typeface="Times New Roman" panose="02020603050405020304" pitchFamily="18" charset="0"/>
                <a:sym typeface="+mn-ea"/>
              </a:rPr>
              <a:t>适应</a:t>
            </a:r>
            <a:r>
              <a:rPr lang="zh-CN" altLang="zh-CN" sz="2800" kern="100">
                <a:latin typeface="微软雅黑" panose="020B0503020204020204" pitchFamily="34" charset="-122"/>
                <a:ea typeface="微软雅黑" panose="020B0503020204020204" pitchFamily="34" charset="-122"/>
                <a:cs typeface="Times New Roman" panose="02020603050405020304" pitchFamily="18" charset="0"/>
                <a:sym typeface="+mn-ea"/>
              </a:rPr>
              <a:t>是针对一定</a:t>
            </a:r>
            <a:r>
              <a:rPr lang="zh-CN" altLang="zh-CN" sz="2800" kern="100" smtClean="0">
                <a:latin typeface="微软雅黑" panose="020B0503020204020204" pitchFamily="34" charset="-122"/>
                <a:ea typeface="微软雅黑" panose="020B0503020204020204" pitchFamily="34" charset="-122"/>
                <a:cs typeface="Times New Roman" panose="02020603050405020304" pitchFamily="18" charset="0"/>
                <a:sym typeface="+mn-ea"/>
              </a:rPr>
              <a:t>的</a:t>
            </a:r>
            <a:r>
              <a:rPr lang="zh-CN" altLang="zh-CN" sz="2800" kern="10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环境条件</a:t>
            </a:r>
            <a:r>
              <a:rPr lang="zh-CN" altLang="zh-CN" sz="2800" kern="100" smtClean="0">
                <a:latin typeface="微软雅黑" panose="020B0503020204020204" pitchFamily="34" charset="-122"/>
                <a:ea typeface="微软雅黑" panose="020B0503020204020204" pitchFamily="34" charset="-122"/>
                <a:cs typeface="Times New Roman" panose="02020603050405020304" pitchFamily="18" charset="0"/>
                <a:sym typeface="+mn-ea"/>
              </a:rPr>
              <a:t>而言</a:t>
            </a:r>
            <a:r>
              <a:rPr lang="zh-CN" altLang="zh-CN" sz="2800" kern="100">
                <a:latin typeface="微软雅黑" panose="020B0503020204020204" pitchFamily="34" charset="-122"/>
                <a:ea typeface="微软雅黑" panose="020B0503020204020204" pitchFamily="34" charset="-122"/>
                <a:cs typeface="Times New Roman" panose="02020603050405020304" pitchFamily="18" charset="0"/>
                <a:sym typeface="+mn-ea"/>
              </a:rPr>
              <a:t>的，是一种暂时的现象。</a:t>
            </a:r>
            <a:endParaRPr lang="zh-CN" altLang="zh-CN" sz="2800" kern="10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 calcmode="lin" valueType="num">
                                      <p:cBhvr additive="base">
                                        <p:cTn id="13"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anim calcmode="lin" valueType="num">
                                      <p:cBhvr additive="base">
                                        <p:cTn id="19"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xEl>
                                              <p:pRg st="2" end="2"/>
                                            </p:txEl>
                                          </p:spTgt>
                                        </p:tgtEl>
                                        <p:attrNameLst>
                                          <p:attrName>style.visibility</p:attrName>
                                        </p:attrNameLst>
                                      </p:cBhvr>
                                      <p:to>
                                        <p:strVal val="visible"/>
                                      </p:to>
                                    </p:set>
                                    <p:anim calcmode="lin" valueType="num">
                                      <p:cBhvr additive="base">
                                        <p:cTn id="25" dur="500" fill="hold"/>
                                        <p:tgtEl>
                                          <p:spTgt spid="17">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8692"/>
          <p:cNvSpPr/>
          <p:nvPr>
            <p:custDataLst>
              <p:tags r:id="rId1"/>
            </p:custDataLst>
          </p:nvPr>
        </p:nvSpPr>
        <p:spPr>
          <a:xfrm>
            <a:off x="2072826" y="841873"/>
            <a:ext cx="6990310" cy="523220"/>
          </a:xfrm>
          <a:prstGeom prst="rect">
            <a:avLst/>
          </a:prstGeom>
          <a:noFill/>
          <a:ln w="9525">
            <a:noFill/>
          </a:ln>
        </p:spPr>
        <p:txBody>
          <a:bodyPr wrap="square" anchor="t">
            <a:spAutoFit/>
          </a:bodyPr>
          <a:lstStyle/>
          <a:p>
            <a:pPr algn="l" fontAlgn="auto"/>
            <a:r>
              <a:rPr lang="zh-CN" altLang="en-US" sz="2800">
                <a:latin typeface="微软雅黑" panose="020B0503020204020204" pitchFamily="34" charset="-122"/>
                <a:ea typeface="微软雅黑" panose="020B0503020204020204" pitchFamily="34" charset="-122"/>
                <a:sym typeface="Times New Roman" panose="02020603050405020304" pitchFamily="18" charset="0"/>
              </a:rPr>
              <a:t>各种生物的适应性特征是如何形成的呢</a:t>
            </a:r>
            <a:r>
              <a:rPr lang="zh-CN" altLang="en-US" sz="2800" smtClean="0">
                <a:latin typeface="微软雅黑" panose="020B0503020204020204" pitchFamily="34" charset="-122"/>
                <a:ea typeface="微软雅黑" panose="020B0503020204020204" pitchFamily="34" charset="-122"/>
                <a:sym typeface="Times New Roman" panose="02020603050405020304" pitchFamily="18" charset="0"/>
              </a:rPr>
              <a:t>？</a:t>
            </a:r>
            <a:endParaRPr lang="zh-CN" altLang="en-US" sz="2800">
              <a:solidFill>
                <a:srgbClr val="00B050"/>
              </a:solidFill>
              <a:latin typeface="微软雅黑" panose="020B0503020204020204" pitchFamily="34" charset="-122"/>
              <a:ea typeface="微软雅黑" panose="020B0503020204020204" pitchFamily="34" charset="-122"/>
              <a:sym typeface="Times New Roman" panose="02020603050405020304" pitchFamily="18" charset="0"/>
            </a:endParaRPr>
          </a:p>
        </p:txBody>
      </p:sp>
      <p:grpSp>
        <p:nvGrpSpPr>
          <p:cNvPr id="5" name="组合 4"/>
          <p:cNvGrpSpPr/>
          <p:nvPr>
            <p:custDataLst>
              <p:tags r:id="rId2"/>
            </p:custDataLst>
          </p:nvPr>
        </p:nvGrpSpPr>
        <p:grpSpPr>
          <a:xfrm>
            <a:off x="54254" y="1402080"/>
            <a:ext cx="3546164" cy="4185920"/>
            <a:chOff x="54254" y="1402080"/>
            <a:chExt cx="3546164" cy="4185920"/>
          </a:xfrm>
        </p:grpSpPr>
        <p:grpSp>
          <p:nvGrpSpPr>
            <p:cNvPr id="2" name="组合 1"/>
            <p:cNvGrpSpPr/>
            <p:nvPr>
              <p:custDataLst>
                <p:tags r:id="rId3"/>
              </p:custDataLst>
            </p:nvPr>
          </p:nvGrpSpPr>
          <p:grpSpPr>
            <a:xfrm>
              <a:off x="54254" y="1602475"/>
              <a:ext cx="3546164" cy="3878644"/>
              <a:chOff x="-108306" y="2029195"/>
              <a:chExt cx="3546164" cy="3878644"/>
            </a:xfrm>
          </p:grpSpPr>
          <p:pic>
            <p:nvPicPr>
              <p:cNvPr id="9" name="图片 8"/>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551338" y="2029195"/>
                <a:ext cx="2381709" cy="3060868"/>
              </a:xfrm>
              <a:prstGeom prst="rect">
                <a:avLst/>
              </a:prstGeom>
            </p:spPr>
          </p:pic>
          <p:sp>
            <p:nvSpPr>
              <p:cNvPr id="12" name="矩形 1"/>
              <p:cNvSpPr>
                <a:spLocks noChangeArrowheads="1"/>
              </p:cNvSpPr>
              <p:nvPr>
                <p:custDataLst>
                  <p:tags r:id="rId6"/>
                </p:custDataLst>
              </p:nvPr>
            </p:nvSpPr>
            <p:spPr bwMode="auto">
              <a:xfrm>
                <a:off x="-108306" y="5076842"/>
                <a:ext cx="354616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a:latin typeface="微软雅黑" panose="020B0503020204020204" pitchFamily="34" charset="-122"/>
                    <a:ea typeface="微软雅黑" panose="020B0503020204020204" pitchFamily="34" charset="-122"/>
                    <a:sym typeface="Times New Roman" panose="02020603050405020304" pitchFamily="18" charset="0"/>
                  </a:rPr>
                  <a:t>耶稣</a:t>
                </a:r>
                <a:endParaRPr lang="en-US" altLang="zh-CN" sz="2400">
                  <a:latin typeface="微软雅黑" panose="020B0503020204020204" pitchFamily="34" charset="-122"/>
                  <a:ea typeface="微软雅黑" panose="020B0503020204020204" pitchFamily="34" charset="-122"/>
                  <a:sym typeface="Times New Roman" panose="02020603050405020304" pitchFamily="18" charset="0"/>
                </a:endParaRPr>
              </a:p>
              <a:p>
                <a:r>
                  <a:rPr lang="zh-CN" altLang="en-US" sz="2400">
                    <a:latin typeface="微软雅黑" panose="020B0503020204020204" pitchFamily="34" charset="-122"/>
                    <a:ea typeface="微软雅黑" panose="020B0503020204020204" pitchFamily="34" charset="-122"/>
                    <a:sym typeface="Times New Roman" panose="02020603050405020304" pitchFamily="18" charset="0"/>
                  </a:rPr>
                  <a:t>（公元前</a:t>
                </a:r>
                <a:r>
                  <a:rPr lang="en-US" altLang="zh-CN" sz="2400">
                    <a:latin typeface="微软雅黑" panose="020B0503020204020204" pitchFamily="34" charset="-122"/>
                    <a:ea typeface="微软雅黑" panose="020B0503020204020204" pitchFamily="34" charset="-122"/>
                    <a:sym typeface="Times New Roman" panose="02020603050405020304" pitchFamily="18" charset="0"/>
                  </a:rPr>
                  <a:t>4——</a:t>
                </a:r>
                <a:r>
                  <a:rPr lang="zh-CN" altLang="en-US" sz="2400">
                    <a:latin typeface="微软雅黑" panose="020B0503020204020204" pitchFamily="34" charset="-122"/>
                    <a:ea typeface="微软雅黑" panose="020B0503020204020204" pitchFamily="34" charset="-122"/>
                    <a:sym typeface="Times New Roman" panose="02020603050405020304" pitchFamily="18" charset="0"/>
                  </a:rPr>
                  <a:t>公元</a:t>
                </a:r>
                <a:r>
                  <a:rPr lang="en-US" altLang="zh-CN" sz="2400">
                    <a:latin typeface="微软雅黑" panose="020B0503020204020204" pitchFamily="34" charset="-122"/>
                    <a:ea typeface="微软雅黑" panose="020B0503020204020204" pitchFamily="34" charset="-122"/>
                    <a:sym typeface="Times New Roman" panose="02020603050405020304" pitchFamily="18" charset="0"/>
                  </a:rPr>
                  <a:t>30</a:t>
                </a:r>
                <a:r>
                  <a:rPr lang="zh-CN" altLang="en-US" sz="2400">
                    <a:latin typeface="微软雅黑" panose="020B0503020204020204" pitchFamily="34" charset="-122"/>
                    <a:ea typeface="微软雅黑" panose="020B0503020204020204" pitchFamily="34" charset="-122"/>
                    <a:sym typeface="Times New Roman" panose="02020603050405020304" pitchFamily="18" charset="0"/>
                  </a:rPr>
                  <a:t>）</a:t>
                </a:r>
                <a:endParaRPr lang="zh-CN" altLang="en-US" sz="2400">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3" name="矩形 2"/>
            <p:cNvSpPr/>
            <p:nvPr>
              <p:custDataLst>
                <p:tags r:id="rId7"/>
              </p:custDataLst>
            </p:nvPr>
          </p:nvSpPr>
          <p:spPr>
            <a:xfrm>
              <a:off x="162560" y="1402080"/>
              <a:ext cx="3309233" cy="418592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sym typeface="Times New Roman" panose="02020603050405020304" pitchFamily="18" charset="0"/>
              </a:endParaRPr>
            </a:p>
          </p:txBody>
        </p:sp>
      </p:grpSp>
      <p:sp>
        <p:nvSpPr>
          <p:cNvPr id="4" name="箭头: 右 3"/>
          <p:cNvSpPr/>
          <p:nvPr>
            <p:custDataLst>
              <p:tags r:id="rId8"/>
            </p:custDataLst>
          </p:nvPr>
        </p:nvSpPr>
        <p:spPr>
          <a:xfrm>
            <a:off x="3519138" y="3314794"/>
            <a:ext cx="725714" cy="348343"/>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4" name="矩形 28692"/>
          <p:cNvSpPr/>
          <p:nvPr>
            <p:custDataLst>
              <p:tags r:id="rId9"/>
            </p:custDataLst>
          </p:nvPr>
        </p:nvSpPr>
        <p:spPr>
          <a:xfrm>
            <a:off x="4132950" y="2825495"/>
            <a:ext cx="2011388" cy="1384995"/>
          </a:xfrm>
          <a:prstGeom prst="rect">
            <a:avLst/>
          </a:prstGeom>
          <a:noFill/>
          <a:ln w="9525">
            <a:noFill/>
          </a:ln>
        </p:spPr>
        <p:txBody>
          <a:bodyPr wrap="square" anchor="t">
            <a:spAutoFit/>
          </a:bodyPr>
          <a:lstStyle/>
          <a:p>
            <a:pPr fontAlgn="auto"/>
            <a:r>
              <a:rPr lang="zh-CN" altLang="en-US" sz="2800">
                <a:latin typeface="微软雅黑" panose="020B0503020204020204" pitchFamily="34" charset="-122"/>
                <a:ea typeface="微软雅黑" panose="020B0503020204020204" pitchFamily="34" charset="-122"/>
                <a:sym typeface="Times New Roman" panose="02020603050405020304" pitchFamily="18" charset="0"/>
              </a:rPr>
              <a:t>各种生物都是自古以来就如此的</a:t>
            </a:r>
            <a:endParaRPr lang="zh-CN" altLang="en-US" sz="2800">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5" name="任意多边形: 形状 14"/>
          <p:cNvSpPr/>
          <p:nvPr>
            <p:custDataLst>
              <p:tags r:id="rId10"/>
            </p:custDataLst>
          </p:nvPr>
        </p:nvSpPr>
        <p:spPr>
          <a:xfrm>
            <a:off x="173868" y="5641907"/>
            <a:ext cx="3288913" cy="553394"/>
          </a:xfrm>
          <a:custGeom>
            <a:avLst/>
            <a:gdLst>
              <a:gd name="connsiteX0" fmla="*/ 0 w 3288913"/>
              <a:gd name="connsiteY0" fmla="*/ 0 h 553394"/>
              <a:gd name="connsiteX1" fmla="*/ 3288913 w 3288913"/>
              <a:gd name="connsiteY1" fmla="*/ 0 h 553394"/>
              <a:gd name="connsiteX2" fmla="*/ 3288913 w 3288913"/>
              <a:gd name="connsiteY2" fmla="*/ 553394 h 553394"/>
              <a:gd name="connsiteX3" fmla="*/ 0 w 3288913"/>
              <a:gd name="connsiteY3" fmla="*/ 553394 h 553394"/>
              <a:gd name="connsiteX4" fmla="*/ 0 w 3288913"/>
              <a:gd name="connsiteY4" fmla="*/ 0 h 553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913" h="553394">
                <a:moveTo>
                  <a:pt x="0" y="0"/>
                </a:moveTo>
                <a:lnTo>
                  <a:pt x="3288913" y="0"/>
                </a:lnTo>
                <a:lnTo>
                  <a:pt x="3288913" y="553394"/>
                </a:lnTo>
                <a:lnTo>
                  <a:pt x="0" y="553394"/>
                </a:lnTo>
                <a:lnTo>
                  <a:pt x="0" y="0"/>
                </a:lnTo>
                <a:close/>
              </a:path>
            </a:pathLst>
          </a:custGeom>
          <a:solidFill>
            <a:schemeClr val="accent6">
              <a:tint val="99000"/>
              <a:hueOff val="0"/>
              <a:satOff val="0"/>
              <a:lumOff val="0"/>
              <a:alphaOff val="0"/>
            </a:schemeClr>
          </a:solidFill>
          <a:ln w="12700" cap="flat" cmpd="sng" algn="ctr">
            <a:solidFill>
              <a:schemeClr val="lt1">
                <a:hueOff val="0"/>
                <a:satOff val="0"/>
                <a:lumOff val="0"/>
                <a:alphaOff val="0"/>
              </a:schemeClr>
            </a:solidFill>
            <a:prstDash val="solid"/>
            <a:miter lim="800000"/>
          </a:ln>
        </p:spPr>
        <p:style>
          <a:lnRef idx="2">
            <a:scrgbClr r="0" g="0" b="0"/>
          </a:lnRef>
          <a:fillRef idx="1">
            <a:scrgbClr r="0" g="0" b="0"/>
          </a:fillRef>
          <a:effectRef idx="0">
            <a:schemeClr val="accent6">
              <a:tint val="99000"/>
              <a:hueOff val="0"/>
              <a:satOff val="0"/>
              <a:lumOff val="0"/>
              <a:alphaOff val="0"/>
            </a:schemeClr>
          </a:effectRef>
          <a:fontRef idx="minor">
            <a:schemeClr val="lt1"/>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a:latin typeface="微软雅黑" panose="020B0503020204020204" pitchFamily="34" charset="-122"/>
                <a:ea typeface="微软雅黑" panose="020B0503020204020204" pitchFamily="34" charset="-122"/>
                <a:sym typeface="Times New Roman" panose="02020603050405020304" pitchFamily="18" charset="0"/>
              </a:rPr>
              <a:t>神创论</a:t>
            </a:r>
            <a:endParaRPr lang="zh-CN" altLang="en-US" sz="2800" kern="1200">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6" name="任意多边形: 形状 15"/>
          <p:cNvSpPr/>
          <p:nvPr>
            <p:custDataLst>
              <p:tags r:id="rId11"/>
            </p:custDataLst>
          </p:nvPr>
        </p:nvSpPr>
        <p:spPr>
          <a:xfrm>
            <a:off x="5891759" y="5627393"/>
            <a:ext cx="3288913" cy="553394"/>
          </a:xfrm>
          <a:custGeom>
            <a:avLst/>
            <a:gdLst>
              <a:gd name="connsiteX0" fmla="*/ 0 w 3288913"/>
              <a:gd name="connsiteY0" fmla="*/ 0 h 553394"/>
              <a:gd name="connsiteX1" fmla="*/ 3288913 w 3288913"/>
              <a:gd name="connsiteY1" fmla="*/ 0 h 553394"/>
              <a:gd name="connsiteX2" fmla="*/ 3288913 w 3288913"/>
              <a:gd name="connsiteY2" fmla="*/ 553394 h 553394"/>
              <a:gd name="connsiteX3" fmla="*/ 0 w 3288913"/>
              <a:gd name="connsiteY3" fmla="*/ 553394 h 553394"/>
              <a:gd name="connsiteX4" fmla="*/ 0 w 3288913"/>
              <a:gd name="connsiteY4" fmla="*/ 0 h 553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913" h="553394">
                <a:moveTo>
                  <a:pt x="0" y="0"/>
                </a:moveTo>
                <a:lnTo>
                  <a:pt x="3288913" y="0"/>
                </a:lnTo>
                <a:lnTo>
                  <a:pt x="3288913" y="553394"/>
                </a:lnTo>
                <a:lnTo>
                  <a:pt x="0" y="553394"/>
                </a:lnTo>
                <a:lnTo>
                  <a:pt x="0" y="0"/>
                </a:lnTo>
                <a:close/>
              </a:path>
            </a:pathLst>
          </a:custGeom>
          <a:solidFill>
            <a:schemeClr val="accent6">
              <a:tint val="99000"/>
              <a:hueOff val="0"/>
              <a:satOff val="0"/>
              <a:lumOff val="0"/>
              <a:alphaOff val="0"/>
            </a:schemeClr>
          </a:solidFill>
          <a:ln w="12700" cap="flat" cmpd="sng" algn="ctr">
            <a:solidFill>
              <a:schemeClr val="lt1">
                <a:hueOff val="0"/>
                <a:satOff val="0"/>
                <a:lumOff val="0"/>
                <a:alphaOff val="0"/>
              </a:schemeClr>
            </a:solidFill>
            <a:prstDash val="solid"/>
            <a:miter lim="800000"/>
          </a:ln>
        </p:spPr>
        <p:style>
          <a:lnRef idx="2">
            <a:scrgbClr r="0" g="0" b="0"/>
          </a:lnRef>
          <a:fillRef idx="1">
            <a:scrgbClr r="0" g="0" b="0"/>
          </a:fillRef>
          <a:effectRef idx="0">
            <a:schemeClr val="accent6">
              <a:tint val="99000"/>
              <a:hueOff val="0"/>
              <a:satOff val="0"/>
              <a:lumOff val="0"/>
              <a:alphaOff val="0"/>
            </a:schemeClr>
          </a:effectRef>
          <a:fontRef idx="minor">
            <a:schemeClr val="lt1"/>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a:latin typeface="微软雅黑" panose="020B0503020204020204" pitchFamily="34" charset="-122"/>
                <a:ea typeface="微软雅黑" panose="020B0503020204020204" pitchFamily="34" charset="-122"/>
                <a:sym typeface="Times New Roman" panose="02020603050405020304" pitchFamily="18" charset="0"/>
              </a:rPr>
              <a:t>拉马克的进化学说</a:t>
            </a:r>
            <a:endParaRPr lang="zh-CN" altLang="en-US" sz="2800" kern="1200">
              <a:latin typeface="微软雅黑" panose="020B0503020204020204" pitchFamily="34" charset="-122"/>
              <a:ea typeface="微软雅黑" panose="020B0503020204020204" pitchFamily="34" charset="-122"/>
              <a:sym typeface="Times New Roman" panose="02020603050405020304" pitchFamily="18" charset="0"/>
            </a:endParaRPr>
          </a:p>
        </p:txBody>
      </p:sp>
      <p:pic>
        <p:nvPicPr>
          <p:cNvPr id="6" name="图片 5"/>
          <p:cNvPicPr>
            <a:picLocks noChangeAspect="1"/>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a:xfrm>
            <a:off x="6256793" y="1658534"/>
            <a:ext cx="2444496" cy="3063258"/>
          </a:xfrm>
          <a:prstGeom prst="rect">
            <a:avLst/>
          </a:prstGeom>
        </p:spPr>
      </p:pic>
      <p:sp>
        <p:nvSpPr>
          <p:cNvPr id="22" name="矩形 1"/>
          <p:cNvSpPr>
            <a:spLocks noChangeArrowheads="1"/>
          </p:cNvSpPr>
          <p:nvPr>
            <p:custDataLst>
              <p:tags r:id="rId14"/>
            </p:custDataLst>
          </p:nvPr>
        </p:nvSpPr>
        <p:spPr bwMode="auto">
          <a:xfrm>
            <a:off x="6547466" y="4731272"/>
            <a:ext cx="17668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a:latin typeface="微软雅黑" panose="020B0503020204020204" pitchFamily="34" charset="-122"/>
                <a:ea typeface="微软雅黑" panose="020B0503020204020204" pitchFamily="34" charset="-122"/>
                <a:sym typeface="Times New Roman" panose="02020603050405020304" pitchFamily="18" charset="0"/>
              </a:rPr>
              <a:t>拉马克</a:t>
            </a:r>
            <a:endParaRPr lang="en-US" altLang="zh-CN" sz="2400">
              <a:latin typeface="微软雅黑" panose="020B0503020204020204" pitchFamily="34" charset="-122"/>
              <a:ea typeface="微软雅黑" panose="020B0503020204020204" pitchFamily="34" charset="-122"/>
              <a:sym typeface="Times New Roman" panose="02020603050405020304" pitchFamily="18" charset="0"/>
            </a:endParaRPr>
          </a:p>
          <a:p>
            <a:pPr algn="ctr"/>
            <a:r>
              <a:rPr lang="en-US" altLang="zh-CN" sz="2400">
                <a:latin typeface="微软雅黑" panose="020B0503020204020204" pitchFamily="34" charset="-122"/>
                <a:ea typeface="微软雅黑" panose="020B0503020204020204" pitchFamily="34" charset="-122"/>
                <a:sym typeface="Times New Roman" panose="02020603050405020304" pitchFamily="18" charset="0"/>
              </a:rPr>
              <a:t>1744-1829</a:t>
            </a:r>
            <a:endParaRPr lang="zh-CN" altLang="en-US" sz="2400">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23" name="矩形 22"/>
          <p:cNvSpPr/>
          <p:nvPr>
            <p:custDataLst>
              <p:tags r:id="rId15"/>
            </p:custDataLst>
          </p:nvPr>
        </p:nvSpPr>
        <p:spPr>
          <a:xfrm>
            <a:off x="6089298" y="1402080"/>
            <a:ext cx="2866571" cy="41737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24" name="箭头: 右 23"/>
          <p:cNvSpPr/>
          <p:nvPr>
            <p:custDataLst>
              <p:tags r:id="rId16"/>
            </p:custDataLst>
          </p:nvPr>
        </p:nvSpPr>
        <p:spPr>
          <a:xfrm>
            <a:off x="8955869" y="3314796"/>
            <a:ext cx="725714" cy="348343"/>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25" name="矩形 28692"/>
          <p:cNvSpPr/>
          <p:nvPr>
            <p:custDataLst>
              <p:tags r:id="rId17"/>
            </p:custDataLst>
          </p:nvPr>
        </p:nvSpPr>
        <p:spPr>
          <a:xfrm>
            <a:off x="9617816" y="2283671"/>
            <a:ext cx="2501612" cy="2677656"/>
          </a:xfrm>
          <a:prstGeom prst="rect">
            <a:avLst/>
          </a:prstGeom>
          <a:noFill/>
          <a:ln w="9525">
            <a:noFill/>
          </a:ln>
        </p:spPr>
        <p:txBody>
          <a:bodyPr wrap="square" anchor="t">
            <a:spAutoFit/>
          </a:bodyPr>
          <a:lstStyle/>
          <a:p>
            <a:pPr fontAlgn="auto"/>
            <a:r>
              <a:rPr lang="zh-CN" altLang="en-US" sz="2800">
                <a:latin typeface="微软雅黑" panose="020B0503020204020204" pitchFamily="34" charset="-122"/>
                <a:ea typeface="微软雅黑" panose="020B0503020204020204" pitchFamily="34" charset="-122"/>
                <a:sym typeface="Times New Roman" panose="02020603050405020304" pitchFamily="18" charset="0"/>
              </a:rPr>
              <a:t>各种生物的适应性特征并不是自古以来都是如此的，而是</a:t>
            </a:r>
            <a:r>
              <a:rPr lang="zh-CN" altLang="en-US" sz="280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在进化过程中逐渐形成</a:t>
            </a:r>
            <a:r>
              <a:rPr lang="zh-CN" altLang="en-US" sz="2800" smtClean="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的</a:t>
            </a:r>
            <a:endParaRPr lang="zh-CN" altLang="en-US" sz="2800">
              <a:solidFill>
                <a:srgbClr val="00B050"/>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7" name="矩形 16"/>
          <p:cNvSpPr/>
          <p:nvPr>
            <p:custDataLst>
              <p:tags r:id="rId18"/>
            </p:custDataLst>
          </p:nvPr>
        </p:nvSpPr>
        <p:spPr>
          <a:xfrm>
            <a:off x="173868" y="421571"/>
            <a:ext cx="5394113" cy="523220"/>
          </a:xfrm>
          <a:prstGeom prst="rect">
            <a:avLst/>
          </a:prstGeom>
          <a:noFill/>
        </p:spPr>
        <p:txBody>
          <a:bodyPr wrap="square">
            <a:spAutoFit/>
          </a:bodyPr>
          <a:lstStyle/>
          <a:p>
            <a:r>
              <a:rPr lang="zh-CN" altLang="en-US" sz="2800" b="1">
                <a:latin typeface="微软雅黑" panose="020B0503020204020204" pitchFamily="34" charset="-122"/>
                <a:ea typeface="微软雅黑" panose="020B0503020204020204" pitchFamily="34" charset="-122"/>
              </a:rPr>
              <a:t>二、适应是自然选择的结果</a:t>
            </a:r>
            <a:endParaRPr lang="zh-CN" altLang="en-US" sz="2800" b="1">
              <a:latin typeface="微软雅黑" panose="020B0503020204020204" pitchFamily="34" charset="-122"/>
              <a:ea typeface="微软雅黑" panose="020B0503020204020204" pitchFamily="34" charset="-122"/>
            </a:endParaRPr>
          </a:p>
        </p:txBody>
      </p:sp>
      <p:sp>
        <p:nvSpPr>
          <p:cNvPr id="18" name="Rectangle 3"/>
          <p:cNvSpPr txBox="1">
            <a:spLocks noChangeArrowheads="1"/>
          </p:cNvSpPr>
          <p:nvPr>
            <p:custDataLst>
              <p:tags r:id="rId19"/>
            </p:custDataLst>
          </p:nvPr>
        </p:nvSpPr>
        <p:spPr>
          <a:xfrm>
            <a:off x="5089764" y="6113943"/>
            <a:ext cx="4452060" cy="606977"/>
          </a:xfrm>
          <a:prstGeom prst="rect">
            <a:avLst/>
          </a:prstGeom>
          <a:ln>
            <a:noFill/>
            <a:prstDash val="dash"/>
          </a:ln>
        </p:spPr>
        <p:txBody>
          <a:bodyPr vert="horz" lIns="91423" tIns="45711" rIns="91423" bIns="45711" rtlCol="0">
            <a:noAutofit/>
          </a:bodyPr>
          <a:lstStyle>
            <a:lvl1pPr marL="0" indent="0" algn="l" defTabSz="914400" rtl="0" eaLnBrk="1" latinLnBrk="0" hangingPunct="1">
              <a:lnSpc>
                <a:spcPct val="100000"/>
              </a:lnSpc>
              <a:spcBef>
                <a:spcPts val="1000"/>
              </a:spcBef>
              <a:buFont typeface="Arial" panose="020B0604020202020204" pitchFamily="34" charset="0"/>
              <a:buNone/>
              <a:defRPr sz="2800" kern="1200" baseline="0">
                <a:solidFill>
                  <a:schemeClr val="tx1">
                    <a:lumMod val="65000"/>
                    <a:lumOff val="35000"/>
                  </a:schemeClr>
                </a:solidFill>
                <a:latin typeface="Times New Roman" panose="02020603050405020304" pitchFamily="18" charset="0"/>
                <a:ea typeface="黑体" panose="02010609060101010101" pitchFamily="49" charset="-122"/>
                <a:cs typeface="+mn-cs"/>
              </a:defRPr>
            </a:lvl1pPr>
            <a:lvl2pPr marL="457200" indent="0" algn="l" defTabSz="914400" rtl="0" eaLnBrk="1" latinLnBrk="0" hangingPunct="1">
              <a:lnSpc>
                <a:spcPct val="100000"/>
              </a:lnSpc>
              <a:spcBef>
                <a:spcPts val="500"/>
              </a:spcBef>
              <a:buFont typeface="Arial" panose="020B0604020202020204" pitchFamily="34" charset="0"/>
              <a:buNone/>
              <a:defRPr sz="2400" kern="1200" baseline="0">
                <a:solidFill>
                  <a:schemeClr val="tx1">
                    <a:lumMod val="65000"/>
                    <a:lumOff val="35000"/>
                  </a:schemeClr>
                </a:solidFill>
                <a:latin typeface="Times New Roman" panose="02020603050405020304" pitchFamily="18" charset="0"/>
                <a:ea typeface="黑体" panose="02010609060101010101" pitchFamily="49" charset="-122"/>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lumMod val="65000"/>
                    <a:lumOff val="35000"/>
                  </a:schemeClr>
                </a:solidFill>
                <a:latin typeface="黑体" panose="02010609060101010101" pitchFamily="49" charset="-122"/>
                <a:ea typeface="黑体" panose="02010609060101010101" pitchFamily="49"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楷体" panose="02010609060101010101" pitchFamily="49" charset="-122"/>
                <a:ea typeface="楷体" panose="02010609060101010101" pitchFamily="49"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楷体" panose="02010609060101010101" pitchFamily="49" charset="-122"/>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lnSpc>
                <a:spcPct val="150000"/>
              </a:lnSpc>
              <a:spcBef>
                <a:spcPct val="0"/>
              </a:spcBef>
            </a:pPr>
            <a:r>
              <a:rPr lang="zh-CN" altLang="en-US">
                <a:solidFill>
                  <a:srgbClr val="FF0000"/>
                </a:solidFill>
                <a:latin typeface="+mj-lt"/>
                <a:ea typeface="微软雅黑" panose="020B0503020204020204" pitchFamily="34" charset="-122"/>
              </a:rPr>
              <a:t>彻底否定了物种不变</a:t>
            </a:r>
            <a:r>
              <a:rPr lang="zh-CN" altLang="en-US" smtClean="0">
                <a:solidFill>
                  <a:srgbClr val="FF0000"/>
                </a:solidFill>
                <a:latin typeface="+mj-lt"/>
                <a:ea typeface="微软雅黑" panose="020B0503020204020204" pitchFamily="34" charset="-122"/>
              </a:rPr>
              <a:t>论</a:t>
            </a:r>
            <a:endParaRPr lang="zh-CN" altLang="en-US">
              <a:solidFill>
                <a:srgbClr val="FF0000"/>
              </a:solidFill>
              <a:latin typeface="+mj-lt"/>
              <a:ea typeface="微软雅黑" panose="020B0503020204020204" pitchFamily="34" charset="-122"/>
            </a:endParaRPr>
          </a:p>
        </p:txBody>
      </p:sp>
    </p:spTree>
    <p:custDataLst>
      <p:tags r:id="rId2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par>
                                <p:cTn id="26" presetID="22" presetClass="entr" presetSubtype="8"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8">
                                            <p:txEl>
                                              <p:pRg st="0" end="0"/>
                                            </p:txEl>
                                          </p:spTgt>
                                        </p:tgtEl>
                                        <p:attrNameLst>
                                          <p:attrName>style.visibility</p:attrName>
                                        </p:attrNameLst>
                                      </p:cBhvr>
                                      <p:to>
                                        <p:strVal val="visible"/>
                                      </p:to>
                                    </p:set>
                                    <p:animEffect transition="in" filter="wipe(left)">
                                      <p:cBhvr>
                                        <p:cTn id="49"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5" grpId="0"/>
      <p:bldP spid="16" grpId="0"/>
      <p:bldP spid="22" grpId="0"/>
      <p:bldP spid="23" grpId="0"/>
      <p:bldP spid="24"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890870" y="1051947"/>
            <a:ext cx="3575974" cy="55399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60957" tIns="60957" rIns="60957" bIns="60957" numCol="1" spcCol="50799" rtlCol="0" anchor="t" forceAA="0">
            <a:spAutoFit/>
          </a:bodyPr>
          <a:lstStyle/>
          <a:p>
            <a:pPr algn="ctr">
              <a:spcBef>
                <a:spcPct val="50000"/>
              </a:spcBef>
            </a:pPr>
            <a:r>
              <a:rPr lang="en-US" altLang="zh-CN" sz="2800">
                <a:latin typeface="微软雅黑" panose="020B0503020204020204" pitchFamily="34" charset="-122"/>
                <a:ea typeface="微软雅黑" panose="020B0503020204020204" pitchFamily="34" charset="-122"/>
                <a:sym typeface="+mn-ea"/>
              </a:rPr>
              <a:t>1</a:t>
            </a:r>
            <a:r>
              <a:rPr lang="zh-CN" altLang="en-US" sz="2800">
                <a:latin typeface="微软雅黑" panose="020B0503020204020204" pitchFamily="34" charset="-122"/>
                <a:ea typeface="微软雅黑" panose="020B0503020204020204" pitchFamily="34" charset="-122"/>
                <a:sym typeface="+mn-ea"/>
              </a:rPr>
              <a:t>．拉马克的进化学说</a:t>
            </a:r>
            <a:endParaRPr lang="zh-CN" altLang="en-US" sz="2800">
              <a:latin typeface="微软雅黑" panose="020B0503020204020204" pitchFamily="34" charset="-122"/>
              <a:ea typeface="微软雅黑" panose="020B0503020204020204" pitchFamily="34" charset="-122"/>
              <a:sym typeface="+mn-ea"/>
            </a:endParaRPr>
          </a:p>
        </p:txBody>
      </p:sp>
      <p:sp>
        <p:nvSpPr>
          <p:cNvPr id="7193" name="Rectangle 2"/>
          <p:cNvSpPr/>
          <p:nvPr>
            <p:custDataLst>
              <p:tags r:id="rId2"/>
            </p:custDataLst>
          </p:nvPr>
        </p:nvSpPr>
        <p:spPr>
          <a:xfrm>
            <a:off x="1379873" y="1616319"/>
            <a:ext cx="9500689" cy="2288023"/>
          </a:xfrm>
          <a:prstGeom prst="rect">
            <a:avLst/>
          </a:prstGeom>
          <a:noFill/>
          <a:ln w="9525">
            <a:noFill/>
          </a:ln>
        </p:spPr>
        <p:txBody>
          <a:bodyPr lIns="121917" tIns="60958" rIns="121917" bIns="60958"/>
          <a:lstStyle/>
          <a:p>
            <a:pPr algn="just">
              <a:lnSpc>
                <a:spcPct val="120000"/>
              </a:lnSpc>
            </a:pPr>
            <a:r>
              <a:rPr kumimoji="1" lang="zh-CN" altLang="en-US" sz="2800">
                <a:latin typeface="微软雅黑" panose="020B0503020204020204" pitchFamily="34" charset="-122"/>
                <a:ea typeface="微软雅黑" panose="020B0503020204020204" pitchFamily="34" charset="-122"/>
                <a:cs typeface="宋体" panose="02010600030101010101" pitchFamily="2" charset="-122"/>
              </a:rPr>
              <a:t>1）主要观点</a:t>
            </a:r>
            <a:endParaRPr kumimoji="1" lang="zh-CN" altLang="en-US" sz="2800">
              <a:latin typeface="微软雅黑" panose="020B0503020204020204" pitchFamily="34" charset="-122"/>
              <a:ea typeface="微软雅黑" panose="020B0503020204020204" pitchFamily="34" charset="-122"/>
              <a:cs typeface="宋体" panose="02010600030101010101" pitchFamily="2" charset="-122"/>
            </a:endParaRPr>
          </a:p>
          <a:p>
            <a:pPr algn="just">
              <a:lnSpc>
                <a:spcPct val="120000"/>
              </a:lnSpc>
            </a:pPr>
            <a:r>
              <a:rPr kumimoji="1" lang="zh-CN" altLang="en-US" sz="2800">
                <a:latin typeface="微软雅黑" panose="020B0503020204020204" pitchFamily="34" charset="-122"/>
                <a:ea typeface="微软雅黑" panose="020B0503020204020204" pitchFamily="34" charset="-122"/>
                <a:cs typeface="宋体" panose="02010600030101010101" pitchFamily="2" charset="-122"/>
              </a:rPr>
              <a:t>(1)生物来源：不是神造的，是由更古老的生物进化来的。</a:t>
            </a:r>
            <a:endParaRPr kumimoji="1" lang="zh-CN" altLang="en-US" sz="2800">
              <a:latin typeface="微软雅黑" panose="020B0503020204020204" pitchFamily="34" charset="-122"/>
              <a:ea typeface="微软雅黑" panose="020B0503020204020204" pitchFamily="34" charset="-122"/>
              <a:cs typeface="宋体" panose="02010600030101010101" pitchFamily="2" charset="-122"/>
            </a:endParaRPr>
          </a:p>
          <a:p>
            <a:pPr algn="just">
              <a:lnSpc>
                <a:spcPct val="120000"/>
              </a:lnSpc>
            </a:pPr>
            <a:r>
              <a:rPr kumimoji="1" lang="zh-CN" altLang="en-US" sz="2800">
                <a:latin typeface="微软雅黑" panose="020B0503020204020204" pitchFamily="34" charset="-122"/>
                <a:ea typeface="微软雅黑" panose="020B0503020204020204" pitchFamily="34" charset="-122"/>
                <a:cs typeface="宋体" panose="02010600030101010101" pitchFamily="2" charset="-122"/>
              </a:rPr>
              <a:t>(2)进化顺序：由低等到高等。</a:t>
            </a:r>
            <a:endParaRPr kumimoji="1" lang="zh-CN" altLang="en-US" sz="2800">
              <a:latin typeface="微软雅黑" panose="020B0503020204020204" pitchFamily="34" charset="-122"/>
              <a:ea typeface="微软雅黑" panose="020B0503020204020204" pitchFamily="34" charset="-122"/>
              <a:cs typeface="宋体" panose="02010600030101010101" pitchFamily="2" charset="-122"/>
            </a:endParaRPr>
          </a:p>
          <a:p>
            <a:pPr algn="just">
              <a:lnSpc>
                <a:spcPct val="120000"/>
              </a:lnSpc>
            </a:pPr>
            <a:r>
              <a:rPr kumimoji="1" lang="zh-CN" altLang="en-US" sz="2800">
                <a:latin typeface="微软雅黑" panose="020B0503020204020204" pitchFamily="34" charset="-122"/>
                <a:ea typeface="微软雅黑" panose="020B0503020204020204" pitchFamily="34" charset="-122"/>
                <a:cs typeface="宋体" panose="02010600030101010101" pitchFamily="2" charset="-122"/>
              </a:rPr>
              <a:t>(3)进化原因：</a:t>
            </a:r>
            <a:r>
              <a:rPr kumimoji="1" lang="zh-CN" altLang="en-US" sz="2800">
                <a:solidFill>
                  <a:srgbClr val="C00000"/>
                </a:solidFill>
                <a:latin typeface="微软雅黑" panose="020B0503020204020204" pitchFamily="34" charset="-122"/>
                <a:ea typeface="微软雅黑" panose="020B0503020204020204" pitchFamily="34" charset="-122"/>
                <a:cs typeface="宋体" panose="02010600030101010101" pitchFamily="2" charset="-122"/>
              </a:rPr>
              <a:t>用进废退</a:t>
            </a:r>
            <a:r>
              <a:rPr kumimoji="1" lang="zh-CN" altLang="en-US" sz="2800">
                <a:latin typeface="微软雅黑" panose="020B0503020204020204" pitchFamily="34" charset="-122"/>
                <a:ea typeface="微软雅黑" panose="020B0503020204020204" pitchFamily="34" charset="-122"/>
                <a:cs typeface="宋体" panose="02010600030101010101" pitchFamily="2" charset="-122"/>
              </a:rPr>
              <a:t>和</a:t>
            </a:r>
            <a:r>
              <a:rPr kumimoji="1" lang="zh-CN" altLang="en-US" sz="2800">
                <a:solidFill>
                  <a:srgbClr val="C00000"/>
                </a:solidFill>
                <a:latin typeface="微软雅黑" panose="020B0503020204020204" pitchFamily="34" charset="-122"/>
                <a:ea typeface="微软雅黑" panose="020B0503020204020204" pitchFamily="34" charset="-122"/>
                <a:cs typeface="宋体" panose="02010600030101010101" pitchFamily="2" charset="-122"/>
              </a:rPr>
              <a:t>获得性遗传</a:t>
            </a:r>
            <a:r>
              <a:rPr kumimoji="1" lang="zh-CN" altLang="en-US" sz="2800">
                <a:latin typeface="微软雅黑" panose="020B0503020204020204" pitchFamily="34" charset="-122"/>
                <a:ea typeface="微软雅黑" panose="020B0503020204020204" pitchFamily="34" charset="-122"/>
                <a:cs typeface="宋体" panose="02010600030101010101" pitchFamily="2" charset="-122"/>
              </a:rPr>
              <a:t>。</a:t>
            </a:r>
            <a:endParaRPr kumimoji="1" lang="zh-CN" altLang="en-US" sz="2800">
              <a:latin typeface="微软雅黑" panose="020B0503020204020204" pitchFamily="34" charset="-122"/>
              <a:ea typeface="微软雅黑" panose="020B0503020204020204" pitchFamily="34" charset="-122"/>
              <a:cs typeface="宋体" panose="02010600030101010101" pitchFamily="2" charset="-122"/>
            </a:endParaRPr>
          </a:p>
          <a:p>
            <a:pPr algn="just">
              <a:lnSpc>
                <a:spcPct val="120000"/>
              </a:lnSpc>
            </a:pPr>
            <a:endParaRPr kumimoji="1" lang="zh-CN" altLang="en-US" sz="2800">
              <a:latin typeface="微软雅黑" panose="020B0503020204020204" pitchFamily="34" charset="-122"/>
              <a:ea typeface="微软雅黑" panose="020B0503020204020204" pitchFamily="34" charset="-122"/>
              <a:cs typeface="宋体" panose="02010600030101010101" pitchFamily="2" charset="-122"/>
            </a:endParaRPr>
          </a:p>
        </p:txBody>
      </p:sp>
      <p:pic>
        <p:nvPicPr>
          <p:cNvPr id="9" name="图片 8"/>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0160000" y="44049"/>
            <a:ext cx="2032000" cy="2564383"/>
          </a:xfrm>
          <a:prstGeom prst="rect">
            <a:avLst/>
          </a:prstGeom>
          <a:ln>
            <a:noFill/>
          </a:ln>
          <a:effectLst>
            <a:softEdge rad="112500"/>
          </a:effectLst>
        </p:spPr>
      </p:pic>
      <p:sp>
        <p:nvSpPr>
          <p:cNvPr id="11" name="Text Box 13"/>
          <p:cNvSpPr txBox="1">
            <a:spLocks noChangeArrowheads="1"/>
          </p:cNvSpPr>
          <p:nvPr>
            <p:custDataLst>
              <p:tags r:id="rId5"/>
            </p:custDataLst>
          </p:nvPr>
        </p:nvSpPr>
        <p:spPr bwMode="auto">
          <a:xfrm>
            <a:off x="1379873" y="5612499"/>
            <a:ext cx="10222411" cy="52322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zh-CN" sz="280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用进废退</a:t>
            </a:r>
            <a:r>
              <a:rPr lang="zh-CN" altLang="zh-CN" sz="2800">
                <a:latin typeface="微软雅黑" panose="020B0503020204020204" pitchFamily="34" charset="-122"/>
                <a:ea typeface="微软雅黑" panose="020B0503020204020204" pitchFamily="34" charset="-122"/>
                <a:sym typeface="Times New Roman" panose="02020603050405020304" pitchFamily="18" charset="0"/>
              </a:rPr>
              <a:t>和</a:t>
            </a:r>
            <a:r>
              <a:rPr lang="zh-CN" altLang="zh-CN" sz="280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获得性遗传</a:t>
            </a:r>
            <a:r>
              <a:rPr lang="zh-CN" altLang="zh-CN" sz="2800">
                <a:latin typeface="微软雅黑" panose="020B0503020204020204" pitchFamily="34" charset="-122"/>
                <a:ea typeface="微软雅黑" panose="020B0503020204020204" pitchFamily="34" charset="-122"/>
                <a:sym typeface="Times New Roman" panose="02020603050405020304" pitchFamily="18" charset="0"/>
              </a:rPr>
              <a:t>是拉马克用来解释生物进化的</a:t>
            </a:r>
            <a:r>
              <a:rPr lang="zh-CN" altLang="zh-CN" sz="280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主要原因</a:t>
            </a:r>
            <a:endParaRPr lang="zh-CN" altLang="zh-CN" sz="2800">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2" name="矩形 11"/>
          <p:cNvSpPr/>
          <p:nvPr>
            <p:custDataLst>
              <p:tags r:id="rId6"/>
            </p:custDataLst>
          </p:nvPr>
        </p:nvSpPr>
        <p:spPr>
          <a:xfrm>
            <a:off x="-18200" y="504013"/>
            <a:ext cx="5394113" cy="523220"/>
          </a:xfrm>
          <a:prstGeom prst="rect">
            <a:avLst/>
          </a:prstGeom>
          <a:noFill/>
        </p:spPr>
        <p:txBody>
          <a:bodyPr wrap="square">
            <a:spAutoFit/>
          </a:bodyPr>
          <a:lstStyle/>
          <a:p>
            <a:r>
              <a:rPr lang="zh-CN" altLang="en-US" sz="2800" b="1">
                <a:latin typeface="微软雅黑" panose="020B0503020204020204" pitchFamily="34" charset="-122"/>
                <a:ea typeface="微软雅黑" panose="020B0503020204020204" pitchFamily="34" charset="-122"/>
              </a:rPr>
              <a:t>二、适应是自然选择的结果</a:t>
            </a:r>
            <a:endParaRPr lang="zh-CN" altLang="en-US" sz="2800" b="1">
              <a:latin typeface="微软雅黑" panose="020B0503020204020204" pitchFamily="34" charset="-122"/>
              <a:ea typeface="微软雅黑" panose="020B0503020204020204" pitchFamily="34" charset="-122"/>
            </a:endParaRPr>
          </a:p>
        </p:txBody>
      </p:sp>
      <p:sp>
        <p:nvSpPr>
          <p:cNvPr id="13" name="矩形 12"/>
          <p:cNvSpPr/>
          <p:nvPr>
            <p:custDataLst>
              <p:tags r:id="rId7"/>
            </p:custDataLst>
          </p:nvPr>
        </p:nvSpPr>
        <p:spPr>
          <a:xfrm>
            <a:off x="1379873" y="3950482"/>
            <a:ext cx="10751167" cy="1308884"/>
          </a:xfrm>
          <a:prstGeom prst="rect">
            <a:avLst/>
          </a:prstGeom>
          <a:noFill/>
          <a:ln w="28575">
            <a:noFill/>
          </a:ln>
        </p:spPr>
        <p:txBody>
          <a:bodyPr wrap="square">
            <a:spAutoFit/>
          </a:bodyPr>
          <a:lstStyle/>
          <a:p>
            <a:pPr algn="just">
              <a:lnSpc>
                <a:spcPct val="150000"/>
              </a:lnSpc>
            </a:pPr>
            <a:r>
              <a:rPr lang="zh-CN" altLang="en-US" sz="2800">
                <a:solidFill>
                  <a:srgbClr val="FF0000"/>
                </a:solidFill>
                <a:latin typeface="微软雅黑" panose="020B0503020204020204" pitchFamily="34" charset="-122"/>
                <a:ea typeface="微软雅黑" panose="020B0503020204020204" pitchFamily="34" charset="-122"/>
              </a:rPr>
              <a:t>用进废退：</a:t>
            </a:r>
            <a:r>
              <a:rPr lang="zh-CN" altLang="en-US" sz="2800">
                <a:solidFill>
                  <a:schemeClr val="tx1">
                    <a:lumMod val="85000"/>
                    <a:lumOff val="15000"/>
                  </a:schemeClr>
                </a:solidFill>
                <a:latin typeface="微软雅黑" panose="020B0503020204020204" pitchFamily="34" charset="-122"/>
                <a:ea typeface="微软雅黑" panose="020B0503020204020204" pitchFamily="34" charset="-122"/>
              </a:rPr>
              <a:t>器官越用越发达，废而不用就会造成形态上的退化；</a:t>
            </a:r>
            <a:endParaRPr lang="zh-CN" altLang="en-US" sz="280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2800">
                <a:solidFill>
                  <a:srgbClr val="FF0000"/>
                </a:solidFill>
                <a:latin typeface="微软雅黑" panose="020B0503020204020204" pitchFamily="34" charset="-122"/>
                <a:ea typeface="微软雅黑" panose="020B0503020204020204" pitchFamily="34" charset="-122"/>
              </a:rPr>
              <a:t>获得性遗传：</a:t>
            </a:r>
            <a:r>
              <a:rPr lang="zh-CN" altLang="en-US" sz="2800">
                <a:solidFill>
                  <a:schemeClr val="tx1">
                    <a:lumMod val="85000"/>
                    <a:lumOff val="15000"/>
                  </a:schemeClr>
                </a:solidFill>
                <a:latin typeface="微软雅黑" panose="020B0503020204020204" pitchFamily="34" charset="-122"/>
                <a:ea typeface="微软雅黑" panose="020B0503020204020204" pitchFamily="34" charset="-122"/>
              </a:rPr>
              <a:t>这些因用进废退而获得的性状是可以遗传给后代的。</a:t>
            </a:r>
            <a:endParaRPr lang="zh-CN" altLang="en-US" sz="280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1128993" y="1539072"/>
            <a:ext cx="3724855" cy="523220"/>
          </a:xfrm>
          <a:prstGeom prst="rect">
            <a:avLst/>
          </a:prstGeom>
          <a:noFill/>
        </p:spPr>
        <p:txBody>
          <a:bodyPr wrap="square" rtlCol="0">
            <a:spAutoFit/>
          </a:bodyPr>
          <a:lstStyle/>
          <a:p>
            <a:r>
              <a:rPr lang="en-US" altLang="zh-CN" sz="2800" smtClean="0">
                <a:solidFill>
                  <a:srgbClr val="C00000"/>
                </a:solidFill>
                <a:latin typeface="微软雅黑" panose="020B0503020204020204" pitchFamily="34" charset="-122"/>
                <a:ea typeface="微软雅黑" panose="020B0503020204020204" pitchFamily="34" charset="-122"/>
              </a:rPr>
              <a:t>2</a:t>
            </a:r>
            <a:r>
              <a:rPr lang="zh-CN" altLang="en-US" sz="2800" smtClean="0">
                <a:solidFill>
                  <a:srgbClr val="C00000"/>
                </a:solidFill>
                <a:latin typeface="微软雅黑" panose="020B0503020204020204" pitchFamily="34" charset="-122"/>
                <a:ea typeface="微软雅黑" panose="020B0503020204020204" pitchFamily="34" charset="-122"/>
              </a:rPr>
              <a:t>）历</a:t>
            </a:r>
            <a:r>
              <a:rPr lang="zh-CN" altLang="en-US" sz="2800">
                <a:solidFill>
                  <a:srgbClr val="C00000"/>
                </a:solidFill>
                <a:latin typeface="微软雅黑" panose="020B0503020204020204" pitchFamily="34" charset="-122"/>
                <a:ea typeface="微软雅黑" panose="020B0503020204020204" pitchFamily="34" charset="-122"/>
              </a:rPr>
              <a:t>史贡献</a:t>
            </a:r>
            <a:endParaRPr lang="zh-CN" altLang="en-US" sz="2800">
              <a:solidFill>
                <a:srgbClr val="C00000"/>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2"/>
            </p:custDataLst>
          </p:nvPr>
        </p:nvSpPr>
        <p:spPr>
          <a:xfrm>
            <a:off x="1128992" y="3170715"/>
            <a:ext cx="3724855" cy="523220"/>
          </a:xfrm>
          <a:prstGeom prst="rect">
            <a:avLst/>
          </a:prstGeom>
          <a:noFill/>
        </p:spPr>
        <p:txBody>
          <a:bodyPr wrap="square" rtlCol="0">
            <a:spAutoFit/>
          </a:bodyPr>
          <a:lstStyle/>
          <a:p>
            <a:r>
              <a:rPr lang="en-US" altLang="zh-CN" sz="2800" smtClean="0">
                <a:solidFill>
                  <a:srgbClr val="C00000"/>
                </a:solidFill>
                <a:latin typeface="微软雅黑" panose="020B0503020204020204" pitchFamily="34" charset="-122"/>
                <a:ea typeface="微软雅黑" panose="020B0503020204020204" pitchFamily="34" charset="-122"/>
              </a:rPr>
              <a:t>3</a:t>
            </a:r>
            <a:r>
              <a:rPr lang="zh-CN" altLang="en-US" sz="2800" smtClean="0">
                <a:solidFill>
                  <a:srgbClr val="C00000"/>
                </a:solidFill>
                <a:latin typeface="微软雅黑" panose="020B0503020204020204" pitchFamily="34" charset="-122"/>
                <a:ea typeface="微软雅黑" panose="020B0503020204020204" pitchFamily="34" charset="-122"/>
              </a:rPr>
              <a:t>）局</a:t>
            </a:r>
            <a:r>
              <a:rPr lang="zh-CN" altLang="en-US" sz="2800">
                <a:solidFill>
                  <a:srgbClr val="C00000"/>
                </a:solidFill>
                <a:latin typeface="微软雅黑" panose="020B0503020204020204" pitchFamily="34" charset="-122"/>
                <a:ea typeface="微软雅黑" panose="020B0503020204020204" pitchFamily="34" charset="-122"/>
              </a:rPr>
              <a:t>限性</a:t>
            </a:r>
            <a:endParaRPr lang="zh-CN" altLang="en-US" sz="2800">
              <a:solidFill>
                <a:srgbClr val="C0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3"/>
            </p:custDataLst>
          </p:nvPr>
        </p:nvSpPr>
        <p:spPr>
          <a:xfrm>
            <a:off x="1652972" y="2102560"/>
            <a:ext cx="7585575" cy="1126462"/>
          </a:xfrm>
          <a:prstGeom prst="rect">
            <a:avLst/>
          </a:prstGeom>
          <a:noFill/>
        </p:spPr>
        <p:txBody>
          <a:bodyPr wrap="square" rtlCol="0">
            <a:spAutoFit/>
          </a:bodyPr>
          <a:lstStyle/>
          <a:p>
            <a:pPr>
              <a:lnSpc>
                <a:spcPct val="120000"/>
              </a:lnSpc>
            </a:pPr>
            <a:r>
              <a:rPr lang="zh-CN" altLang="en-US" sz="2800">
                <a:latin typeface="微软雅黑" panose="020B0503020204020204" pitchFamily="34" charset="-122"/>
                <a:ea typeface="微软雅黑" panose="020B0503020204020204" pitchFamily="34" charset="-122"/>
              </a:rPr>
              <a:t>拉马克提出的进化学说在当时是有进步意义</a:t>
            </a:r>
            <a:r>
              <a:rPr lang="zh-CN" altLang="en-US" sz="2800" smtClean="0">
                <a:latin typeface="微软雅黑" panose="020B0503020204020204" pitchFamily="34" charset="-122"/>
                <a:ea typeface="微软雅黑" panose="020B0503020204020204" pitchFamily="34" charset="-122"/>
              </a:rPr>
              <a:t>的，</a:t>
            </a:r>
            <a:r>
              <a:rPr kumimoji="1" lang="zh-CN" altLang="en-US" sz="2800" smtClean="0">
                <a:latin typeface="微软雅黑" panose="020B0503020204020204" pitchFamily="34" charset="-122"/>
                <a:ea typeface="微软雅黑" panose="020B0503020204020204" pitchFamily="34" charset="-122"/>
                <a:cs typeface="宋体" panose="02010600030101010101" pitchFamily="2" charset="-122"/>
              </a:rPr>
              <a:t>历史上</a:t>
            </a:r>
            <a:r>
              <a:rPr kumimoji="1" lang="zh-CN" altLang="en-US" sz="2800" smtClean="0">
                <a:solidFill>
                  <a:srgbClr val="FF0000"/>
                </a:solidFill>
                <a:latin typeface="微软雅黑" panose="020B0503020204020204" pitchFamily="34" charset="-122"/>
                <a:ea typeface="微软雅黑" panose="020B0503020204020204" pitchFamily="34" charset="-122"/>
                <a:cs typeface="宋体" panose="02010600030101010101" pitchFamily="2" charset="-122"/>
              </a:rPr>
              <a:t>第一个</a:t>
            </a:r>
            <a:r>
              <a:rPr kumimoji="1" lang="zh-CN" altLang="en-US" sz="2800" smtClean="0">
                <a:latin typeface="微软雅黑" panose="020B0503020204020204" pitchFamily="34" charset="-122"/>
                <a:ea typeface="微软雅黑" panose="020B0503020204020204" pitchFamily="34" charset="-122"/>
                <a:cs typeface="宋体" panose="02010600030101010101" pitchFamily="2" charset="-122"/>
              </a:rPr>
              <a:t>系统地提出了进化理论的学者。</a:t>
            </a:r>
            <a:endParaRPr lang="zh-CN" altLang="en-US" sz="2800">
              <a:latin typeface="微软雅黑" panose="020B0503020204020204" pitchFamily="34" charset="-122"/>
              <a:ea typeface="微软雅黑" panose="020B0503020204020204" pitchFamily="34" charset="-122"/>
            </a:endParaRPr>
          </a:p>
        </p:txBody>
      </p:sp>
      <p:sp>
        <p:nvSpPr>
          <p:cNvPr id="7" name="文本框 6"/>
          <p:cNvSpPr txBox="1"/>
          <p:nvPr>
            <p:custDataLst>
              <p:tags r:id="rId4"/>
            </p:custDataLst>
          </p:nvPr>
        </p:nvSpPr>
        <p:spPr>
          <a:xfrm>
            <a:off x="1690484" y="3751991"/>
            <a:ext cx="10501515" cy="2160591"/>
          </a:xfrm>
          <a:prstGeom prst="rect">
            <a:avLst/>
          </a:prstGeom>
          <a:noFill/>
        </p:spPr>
        <p:txBody>
          <a:bodyPr wrap="square" rtlCol="0">
            <a:spAutoFit/>
          </a:bodyPr>
          <a:lstStyle/>
          <a:p>
            <a:pPr>
              <a:lnSpc>
                <a:spcPct val="120000"/>
              </a:lnSpc>
            </a:pPr>
            <a:r>
              <a:rPr lang="zh-CN" altLang="en-US" sz="2800" smtClean="0">
                <a:latin typeface="微软雅黑" panose="020B0503020204020204" pitchFamily="34" charset="-122"/>
                <a:ea typeface="微软雅黑" panose="020B0503020204020204" pitchFamily="34" charset="-122"/>
              </a:rPr>
              <a:t>他</a:t>
            </a:r>
            <a:r>
              <a:rPr lang="zh-CN" altLang="en-US" sz="2800">
                <a:latin typeface="微软雅黑" panose="020B0503020204020204" pitchFamily="34" charset="-122"/>
                <a:ea typeface="微软雅黑" panose="020B0503020204020204" pitchFamily="34" charset="-122"/>
              </a:rPr>
              <a:t>对适应形成的解释是肤浅的，未被人们普遍接受</a:t>
            </a:r>
            <a:r>
              <a:rPr lang="zh-CN" altLang="en-US" sz="2800" smtClean="0">
                <a:latin typeface="微软雅黑" panose="020B0503020204020204" pitchFamily="34" charset="-122"/>
                <a:ea typeface="微软雅黑" panose="020B0503020204020204" pitchFamily="34" charset="-122"/>
              </a:rPr>
              <a:t>。</a:t>
            </a:r>
            <a:endParaRPr lang="en-US" altLang="zh-CN" sz="2800" smtClean="0">
              <a:latin typeface="微软雅黑" panose="020B0503020204020204" pitchFamily="34" charset="-122"/>
              <a:ea typeface="微软雅黑" panose="020B0503020204020204" pitchFamily="34" charset="-122"/>
            </a:endParaRPr>
          </a:p>
          <a:p>
            <a:pPr>
              <a:lnSpc>
                <a:spcPct val="120000"/>
              </a:lnSpc>
            </a:pPr>
            <a:r>
              <a:rPr kumimoji="1" lang="zh-CN" altLang="en-US" sz="2800" smtClean="0">
                <a:latin typeface="微软雅黑" panose="020B0503020204020204" pitchFamily="34" charset="-122"/>
                <a:ea typeface="微软雅黑" panose="020B0503020204020204" pitchFamily="34" charset="-122"/>
                <a:cs typeface="宋体" panose="02010600030101010101" pitchFamily="2" charset="-122"/>
              </a:rPr>
              <a:t>拉马克提出的</a:t>
            </a:r>
            <a:r>
              <a:rPr kumimoji="1" lang="zh-CN" altLang="en-US" sz="2800" smtClean="0">
                <a:solidFill>
                  <a:srgbClr val="FF0000"/>
                </a:solidFill>
                <a:latin typeface="微软雅黑" panose="020B0503020204020204" pitchFamily="34" charset="-122"/>
                <a:ea typeface="微软雅黑" panose="020B0503020204020204" pitchFamily="34" charset="-122"/>
                <a:cs typeface="宋体" panose="02010600030101010101" pitchFamily="2" charset="-122"/>
              </a:rPr>
              <a:t>用进废退</a:t>
            </a:r>
            <a:r>
              <a:rPr kumimoji="1" lang="zh-CN" altLang="en-US" sz="2800" smtClean="0">
                <a:latin typeface="微软雅黑" panose="020B0503020204020204" pitchFamily="34" charset="-122"/>
                <a:ea typeface="微软雅黑" panose="020B0503020204020204" pitchFamily="34" charset="-122"/>
                <a:cs typeface="宋体" panose="02010600030101010101" pitchFamily="2" charset="-122"/>
              </a:rPr>
              <a:t>和</a:t>
            </a:r>
            <a:r>
              <a:rPr kumimoji="1" lang="zh-CN" altLang="en-US" sz="2800" smtClean="0">
                <a:solidFill>
                  <a:srgbClr val="FF0000"/>
                </a:solidFill>
                <a:latin typeface="微软雅黑" panose="020B0503020204020204" pitchFamily="34" charset="-122"/>
                <a:ea typeface="微软雅黑" panose="020B0503020204020204" pitchFamily="34" charset="-122"/>
                <a:cs typeface="宋体" panose="02010600030101010101" pitchFamily="2" charset="-122"/>
              </a:rPr>
              <a:t>获得性遗传</a:t>
            </a:r>
            <a:r>
              <a:rPr kumimoji="1" lang="zh-CN" altLang="en-US" sz="2800" smtClean="0">
                <a:latin typeface="微软雅黑" panose="020B0503020204020204" pitchFamily="34" charset="-122"/>
                <a:ea typeface="微软雅黑" panose="020B0503020204020204" pitchFamily="34" charset="-122"/>
                <a:cs typeface="宋体" panose="02010600030101010101" pitchFamily="2" charset="-122"/>
              </a:rPr>
              <a:t>的观点缺少科学证据的支持。拉马克过于强调环境的变化直接导致物种的改变，实际上环境的变化如果未引起遗传物质的改变，就不会使生物产生可遗传的变异。</a:t>
            </a:r>
            <a:endParaRPr lang="zh-CN" altLang="en-US" sz="2800">
              <a:latin typeface="微软雅黑" panose="020B0503020204020204" pitchFamily="34" charset="-122"/>
              <a:ea typeface="微软雅黑" panose="020B0503020204020204" pitchFamily="34" charset="-122"/>
            </a:endParaRPr>
          </a:p>
        </p:txBody>
      </p:sp>
      <p:sp>
        <p:nvSpPr>
          <p:cNvPr id="8" name="文本框 6"/>
          <p:cNvSpPr txBox="1"/>
          <p:nvPr>
            <p:custDataLst>
              <p:tags r:id="rId5"/>
            </p:custDataLst>
          </p:nvPr>
        </p:nvSpPr>
        <p:spPr>
          <a:xfrm>
            <a:off x="890870" y="985080"/>
            <a:ext cx="3575974" cy="55399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60957" tIns="60957" rIns="60957" bIns="60957" numCol="1" spcCol="50799" rtlCol="0" anchor="t" forceAA="0">
            <a:spAutoFit/>
          </a:bodyPr>
          <a:lstStyle/>
          <a:p>
            <a:pPr algn="ctr">
              <a:spcBef>
                <a:spcPct val="50000"/>
              </a:spcBef>
            </a:pPr>
            <a:r>
              <a:rPr lang="en-US" altLang="zh-CN" sz="2800">
                <a:latin typeface="微软雅黑" panose="020B0503020204020204" pitchFamily="34" charset="-122"/>
                <a:ea typeface="微软雅黑" panose="020B0503020204020204" pitchFamily="34" charset="-122"/>
                <a:sym typeface="+mn-ea"/>
              </a:rPr>
              <a:t>1</a:t>
            </a:r>
            <a:r>
              <a:rPr lang="zh-CN" altLang="en-US" sz="2800">
                <a:latin typeface="微软雅黑" panose="020B0503020204020204" pitchFamily="34" charset="-122"/>
                <a:ea typeface="微软雅黑" panose="020B0503020204020204" pitchFamily="34" charset="-122"/>
                <a:sym typeface="+mn-ea"/>
              </a:rPr>
              <a:t>．拉马克的进化学说</a:t>
            </a:r>
            <a:endParaRPr lang="zh-CN" altLang="en-US" sz="2800">
              <a:latin typeface="微软雅黑" panose="020B0503020204020204" pitchFamily="34" charset="-122"/>
              <a:ea typeface="微软雅黑" panose="020B0503020204020204" pitchFamily="34" charset="-122"/>
              <a:sym typeface="+mn-ea"/>
            </a:endParaRPr>
          </a:p>
        </p:txBody>
      </p:sp>
      <p:sp>
        <p:nvSpPr>
          <p:cNvPr id="11" name="矩形 10"/>
          <p:cNvSpPr/>
          <p:nvPr>
            <p:custDataLst>
              <p:tags r:id="rId6"/>
            </p:custDataLst>
          </p:nvPr>
        </p:nvSpPr>
        <p:spPr>
          <a:xfrm>
            <a:off x="197095" y="440114"/>
            <a:ext cx="5394113" cy="523220"/>
          </a:xfrm>
          <a:prstGeom prst="rect">
            <a:avLst/>
          </a:prstGeom>
          <a:noFill/>
        </p:spPr>
        <p:txBody>
          <a:bodyPr wrap="square">
            <a:spAutoFit/>
          </a:bodyPr>
          <a:lstStyle/>
          <a:p>
            <a:r>
              <a:rPr lang="zh-CN" altLang="en-US" sz="2800" b="1">
                <a:latin typeface="微软雅黑" panose="020B0503020204020204" pitchFamily="34" charset="-122"/>
                <a:ea typeface="微软雅黑" panose="020B0503020204020204" pitchFamily="34" charset="-122"/>
              </a:rPr>
              <a:t>二、适应是自然选择的结果</a:t>
            </a:r>
            <a:endParaRPr lang="zh-CN" altLang="en-US" sz="2800" b="1">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6"/>
          <p:cNvSpPr txBox="1">
            <a:spLocks noChangeArrowheads="1"/>
          </p:cNvSpPr>
          <p:nvPr>
            <p:custDataLst>
              <p:tags r:id="rId1"/>
            </p:custDataLst>
          </p:nvPr>
        </p:nvSpPr>
        <p:spPr bwMode="auto">
          <a:xfrm>
            <a:off x="473814" y="948166"/>
            <a:ext cx="404050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CN" sz="2800">
                <a:solidFill>
                  <a:prstClr val="black"/>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2</a:t>
            </a:r>
            <a:r>
              <a:rPr kumimoji="1" lang="en-US" altLang="zh-CN" sz="280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a:t>
            </a:r>
            <a:r>
              <a:rPr kumimoji="1" lang="zh-CN" altLang="en-US" sz="2800" smtClean="0">
                <a:ea typeface="微软雅黑" panose="020B0503020204020204" pitchFamily="34" charset="-122"/>
              </a:rPr>
              <a:t>达尔文的自然选择学说</a:t>
            </a:r>
            <a:endParaRPr kumimoji="1" lang="en-US" altLang="zh-CN" sz="2800">
              <a:ea typeface="微软雅黑" panose="020B0503020204020204" pitchFamily="34" charset="-122"/>
            </a:endParaRPr>
          </a:p>
        </p:txBody>
      </p:sp>
      <p:pic>
        <p:nvPicPr>
          <p:cNvPr id="16" name="图片 15"/>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556836" y="1539963"/>
            <a:ext cx="3583861" cy="4113351"/>
          </a:xfrm>
          <a:prstGeom prst="rect">
            <a:avLst/>
          </a:prstGeom>
        </p:spPr>
      </p:pic>
      <p:sp>
        <p:nvSpPr>
          <p:cNvPr id="17" name="文本框 16"/>
          <p:cNvSpPr txBox="1"/>
          <p:nvPr>
            <p:custDataLst>
              <p:tags r:id="rId4"/>
            </p:custDataLst>
          </p:nvPr>
        </p:nvSpPr>
        <p:spPr>
          <a:xfrm>
            <a:off x="758615" y="5653314"/>
            <a:ext cx="3289684" cy="830997"/>
          </a:xfrm>
          <a:prstGeom prst="rect">
            <a:avLst/>
          </a:prstGeom>
          <a:noFill/>
        </p:spPr>
        <p:txBody>
          <a:bodyPr wrap="square" rtlCol="0">
            <a:spAutoFit/>
          </a:bodyPr>
          <a:lstStyle/>
          <a:p>
            <a:pPr algn="ctr"/>
            <a:r>
              <a:rPr lang="zh-CN" altLang="en-US" sz="2400" b="1">
                <a:latin typeface="Times New Roman" panose="02020603050405020304" pitchFamily="18" charset="0"/>
                <a:ea typeface="楷体" panose="02010609060101010101" pitchFamily="49" charset="-122"/>
                <a:sym typeface="Times New Roman" panose="02020603050405020304" pitchFamily="18" charset="0"/>
              </a:rPr>
              <a:t>达尔文</a:t>
            </a:r>
            <a:endParaRPr lang="en-US" altLang="zh-CN" sz="2400" b="1">
              <a:latin typeface="Times New Roman" panose="02020603050405020304" pitchFamily="18" charset="0"/>
              <a:ea typeface="楷体" panose="02010609060101010101" pitchFamily="49" charset="-122"/>
              <a:sym typeface="Times New Roman" panose="02020603050405020304" pitchFamily="18" charset="0"/>
            </a:endParaRPr>
          </a:p>
          <a:p>
            <a:pPr algn="ctr"/>
            <a:r>
              <a:rPr lang="en-US" altLang="zh-CN" sz="2400" b="1">
                <a:latin typeface="Times New Roman" panose="02020603050405020304" pitchFamily="18" charset="0"/>
                <a:ea typeface="楷体" panose="02010609060101010101" pitchFamily="49" charset="-122"/>
                <a:sym typeface="Times New Roman" panose="02020603050405020304" pitchFamily="18" charset="0"/>
              </a:rPr>
              <a:t>1809.2.12-1882.4.19</a:t>
            </a:r>
            <a:endParaRPr lang="zh-CN" altLang="en-US" sz="2400" b="1">
              <a:latin typeface="Times New Roman" panose="02020603050405020304" pitchFamily="18" charset="0"/>
              <a:ea typeface="楷体" panose="02010609060101010101" pitchFamily="49" charset="-122"/>
              <a:sym typeface="Times New Roman" panose="02020603050405020304" pitchFamily="18" charset="0"/>
            </a:endParaRPr>
          </a:p>
        </p:txBody>
      </p:sp>
      <p:sp>
        <p:nvSpPr>
          <p:cNvPr id="18" name="Rectangle 10"/>
          <p:cNvSpPr>
            <a:spLocks noChangeArrowheads="1"/>
          </p:cNvSpPr>
          <p:nvPr>
            <p:custDataLst>
              <p:tags r:id="rId5"/>
            </p:custDataLst>
          </p:nvPr>
        </p:nvSpPr>
        <p:spPr bwMode="auto">
          <a:xfrm>
            <a:off x="4140697" y="2889794"/>
            <a:ext cx="7824387" cy="1772793"/>
          </a:xfrm>
          <a:prstGeom prst="rect">
            <a:avLst/>
          </a:prstGeom>
          <a:noFill/>
          <a:ln>
            <a:noFill/>
          </a:ln>
          <a:effec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30000"/>
              </a:lnSpc>
              <a:buNone/>
            </a:pPr>
            <a:r>
              <a:rPr lang="zh-CN" altLang="en-US" sz="2800" smtClean="0">
                <a:latin typeface="微软雅黑" panose="020B0503020204020204" pitchFamily="34" charset="-122"/>
                <a:ea typeface="微软雅黑" panose="020B0503020204020204" pitchFamily="34" charset="-122"/>
              </a:rPr>
              <a:t>       达尔文提出的自然选择学说，对生物的进化和适应的形成做出了合理的解释，他认为</a:t>
            </a:r>
            <a:r>
              <a:rPr lang="zh-CN" altLang="en-US" sz="2800" smtClean="0">
                <a:solidFill>
                  <a:srgbClr val="FF0000"/>
                </a:solidFill>
                <a:latin typeface="微软雅黑" panose="020B0503020204020204" pitchFamily="34" charset="-122"/>
                <a:ea typeface="微软雅黑" panose="020B0503020204020204" pitchFamily="34" charset="-122"/>
              </a:rPr>
              <a:t>适应的来源是可遗传的变异，适应是自然选择的结果。</a:t>
            </a:r>
            <a:endParaRPr lang="zh-CN" altLang="en-US" sz="2800">
              <a:solidFill>
                <a:srgbClr val="FF0000"/>
              </a:solidFill>
              <a:latin typeface="微软雅黑" panose="020B0503020204020204" pitchFamily="34" charset="-122"/>
              <a:ea typeface="微软雅黑" panose="020B0503020204020204" pitchFamily="34" charset="-122"/>
            </a:endParaRPr>
          </a:p>
        </p:txBody>
      </p:sp>
      <p:sp>
        <p:nvSpPr>
          <p:cNvPr id="9" name="矩形 8"/>
          <p:cNvSpPr/>
          <p:nvPr>
            <p:custDataLst>
              <p:tags r:id="rId6"/>
            </p:custDataLst>
          </p:nvPr>
        </p:nvSpPr>
        <p:spPr>
          <a:xfrm>
            <a:off x="51647" y="424946"/>
            <a:ext cx="5394113" cy="523220"/>
          </a:xfrm>
          <a:prstGeom prst="rect">
            <a:avLst/>
          </a:prstGeom>
          <a:noFill/>
        </p:spPr>
        <p:txBody>
          <a:bodyPr wrap="square">
            <a:spAutoFit/>
          </a:bodyPr>
          <a:lstStyle/>
          <a:p>
            <a:r>
              <a:rPr lang="zh-CN" altLang="en-US" sz="2800">
                <a:latin typeface="微软雅黑" panose="020B0503020204020204" pitchFamily="34" charset="-122"/>
                <a:ea typeface="微软雅黑" panose="020B0503020204020204" pitchFamily="34" charset="-122"/>
              </a:rPr>
              <a:t>二、适应是自然选择的结果</a:t>
            </a:r>
            <a:endParaRPr lang="zh-CN" altLang="en-US" sz="2800">
              <a:latin typeface="微软雅黑" panose="020B0503020204020204" pitchFamily="34" charset="-122"/>
              <a:ea typeface="微软雅黑" panose="020B0503020204020204" pitchFamily="34" charset="-122"/>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2" name="Text Box 8"/>
          <p:cNvSpPr txBox="1"/>
          <p:nvPr>
            <p:custDataLst>
              <p:tags r:id="rId1"/>
            </p:custDataLst>
          </p:nvPr>
        </p:nvSpPr>
        <p:spPr>
          <a:xfrm>
            <a:off x="90594" y="5248395"/>
            <a:ext cx="3465406" cy="646331"/>
          </a:xfrm>
          <a:prstGeom prst="rect">
            <a:avLst/>
          </a:prstGeom>
          <a:noFill/>
          <a:ln w="28575" cap="flat" cmpd="sng">
            <a:solidFill>
              <a:srgbClr val="00B050"/>
            </a:solidFill>
            <a:prstDash val="solid"/>
            <a:miter/>
            <a:headEnd type="none" w="med" len="med"/>
            <a:tailEnd type="none" w="med" len="med"/>
          </a:ln>
        </p:spPr>
        <p:txBody>
          <a:bodyPr wrap="square" lIns="0" tIns="0" rIns="0" bIns="0">
            <a:spAutoFit/>
          </a:bodyPr>
          <a:lstStyle/>
          <a:p>
            <a:pPr>
              <a:lnSpc>
                <a:spcPct val="150000"/>
              </a:lnSpc>
              <a:spcBef>
                <a:spcPct val="50000"/>
              </a:spcBef>
            </a:pPr>
            <a:r>
              <a:rPr lang="zh-CN" altLang="en-US" sz="2800">
                <a:latin typeface="微软雅黑" panose="020B0503020204020204" pitchFamily="34" charset="-122"/>
                <a:ea typeface="微软雅黑" panose="020B0503020204020204" pitchFamily="34" charset="-122"/>
                <a:cs typeface="宋体" panose="02010600030101010101" pitchFamily="2" charset="-122"/>
              </a:rPr>
              <a:t>事实</a:t>
            </a:r>
            <a:r>
              <a:rPr lang="en-US" altLang="zh-CN" sz="2800">
                <a:latin typeface="微软雅黑" panose="020B0503020204020204" pitchFamily="34" charset="-122"/>
                <a:ea typeface="微软雅黑" panose="020B0503020204020204" pitchFamily="34" charset="-122"/>
                <a:cs typeface="宋体" panose="02010600030101010101" pitchFamily="2" charset="-122"/>
              </a:rPr>
              <a:t>3</a:t>
            </a:r>
            <a:r>
              <a:rPr lang="zh-CN" altLang="en-US" sz="2800">
                <a:latin typeface="微软雅黑" panose="020B0503020204020204" pitchFamily="34" charset="-122"/>
                <a:ea typeface="微软雅黑" panose="020B0503020204020204" pitchFamily="34" charset="-122"/>
                <a:cs typeface="宋体" panose="02010600030101010101" pitchFamily="2" charset="-122"/>
              </a:rPr>
              <a:t>：资源是有限的</a:t>
            </a:r>
            <a:endParaRPr lang="zh-CN" altLang="en-US" sz="2800">
              <a:latin typeface="微软雅黑" panose="020B0503020204020204" pitchFamily="34" charset="-122"/>
              <a:ea typeface="微软雅黑" panose="020B0503020204020204" pitchFamily="34" charset="-122"/>
              <a:cs typeface="宋体" panose="02010600030101010101" pitchFamily="2" charset="-122"/>
            </a:endParaRPr>
          </a:p>
        </p:txBody>
      </p:sp>
      <p:sp>
        <p:nvSpPr>
          <p:cNvPr id="16393" name="Text Box 9"/>
          <p:cNvSpPr txBox="1"/>
          <p:nvPr>
            <p:custDataLst>
              <p:tags r:id="rId2"/>
            </p:custDataLst>
          </p:nvPr>
        </p:nvSpPr>
        <p:spPr>
          <a:xfrm>
            <a:off x="4307841" y="1440645"/>
            <a:ext cx="3108960" cy="990336"/>
          </a:xfrm>
          <a:prstGeom prst="rect">
            <a:avLst/>
          </a:prstGeom>
          <a:noFill/>
          <a:ln w="28575" cap="flat" cmpd="sng">
            <a:solidFill>
              <a:srgbClr val="00B050"/>
            </a:solidFill>
            <a:prstDash val="solid"/>
            <a:miter/>
            <a:headEnd type="none" w="med" len="med"/>
            <a:tailEnd type="none" w="med" len="med"/>
          </a:ln>
        </p:spPr>
        <p:txBody>
          <a:bodyPr wrap="square" lIns="0" tIns="0" rIns="0" bIns="0">
            <a:spAutoFit/>
          </a:bodyPr>
          <a:lstStyle/>
          <a:p>
            <a:pPr>
              <a:lnSpc>
                <a:spcPct val="120000"/>
              </a:lnSpc>
            </a:pPr>
            <a:r>
              <a:rPr lang="zh-CN" altLang="en-US" sz="2800">
                <a:latin typeface="微软雅黑" panose="020B0503020204020204" pitchFamily="34" charset="-122"/>
                <a:ea typeface="微软雅黑" panose="020B0503020204020204" pitchFamily="34" charset="-122"/>
                <a:cs typeface="宋体" panose="02010600030101010101" pitchFamily="2" charset="-122"/>
              </a:rPr>
              <a:t>推论</a:t>
            </a:r>
            <a:r>
              <a:rPr lang="en-US" altLang="zh-CN" sz="2800">
                <a:latin typeface="微软雅黑" panose="020B0503020204020204" pitchFamily="34" charset="-122"/>
                <a:ea typeface="微软雅黑" panose="020B0503020204020204" pitchFamily="34" charset="-122"/>
                <a:cs typeface="宋体" panose="02010600030101010101" pitchFamily="2" charset="-122"/>
              </a:rPr>
              <a:t>1</a:t>
            </a:r>
            <a:r>
              <a:rPr lang="zh-CN" altLang="en-US" sz="2800">
                <a:latin typeface="微软雅黑" panose="020B0503020204020204" pitchFamily="34" charset="-122"/>
                <a:ea typeface="微软雅黑" panose="020B0503020204020204" pitchFamily="34" charset="-122"/>
                <a:cs typeface="宋体" panose="02010600030101010101" pitchFamily="2" charset="-122"/>
              </a:rPr>
              <a:t>：个体间存在着</a:t>
            </a:r>
            <a:r>
              <a:rPr lang="zh-CN" altLang="en-US" sz="2800">
                <a:solidFill>
                  <a:srgbClr val="FF0000"/>
                </a:solidFill>
                <a:latin typeface="微软雅黑" panose="020B0503020204020204" pitchFamily="34" charset="-122"/>
                <a:ea typeface="微软雅黑" panose="020B0503020204020204" pitchFamily="34" charset="-122"/>
                <a:cs typeface="宋体" panose="02010600030101010101" pitchFamily="2" charset="-122"/>
              </a:rPr>
              <a:t>生存斗争</a:t>
            </a:r>
            <a:r>
              <a:rPr lang="en-US" altLang="zh-CN" sz="2800">
                <a:solidFill>
                  <a:srgbClr val="0000FF"/>
                </a:solidFill>
                <a:latin typeface="微软雅黑" panose="020B0503020204020204" pitchFamily="34" charset="-122"/>
                <a:ea typeface="微软雅黑" panose="020B0503020204020204" pitchFamily="34" charset="-122"/>
                <a:cs typeface="宋体" panose="02010600030101010101" pitchFamily="2" charset="-122"/>
                <a:sym typeface="+mn-ea"/>
              </a:rPr>
              <a:t>(</a:t>
            </a:r>
            <a:r>
              <a:rPr lang="zh-CN" altLang="en-US" sz="2800">
                <a:solidFill>
                  <a:srgbClr val="0000FF"/>
                </a:solidFill>
                <a:latin typeface="微软雅黑" panose="020B0503020204020204" pitchFamily="34" charset="-122"/>
                <a:ea typeface="微软雅黑" panose="020B0503020204020204" pitchFamily="34" charset="-122"/>
                <a:sym typeface="+mn-ea"/>
              </a:rPr>
              <a:t>动力</a:t>
            </a:r>
            <a:r>
              <a:rPr lang="en-US" altLang="zh-CN" sz="2800">
                <a:solidFill>
                  <a:srgbClr val="0000FF"/>
                </a:solidFill>
                <a:latin typeface="微软雅黑" panose="020B0503020204020204" pitchFamily="34" charset="-122"/>
                <a:ea typeface="微软雅黑" panose="020B0503020204020204" pitchFamily="34" charset="-122"/>
                <a:cs typeface="宋体" panose="02010600030101010101" pitchFamily="2" charset="-122"/>
                <a:sym typeface="+mn-ea"/>
              </a:rPr>
              <a:t>)</a:t>
            </a:r>
            <a:endParaRPr lang="zh-CN" altLang="en-US" sz="2800">
              <a:solidFill>
                <a:srgbClr val="FF000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6394" name="Text Box 10"/>
          <p:cNvSpPr txBox="1"/>
          <p:nvPr>
            <p:custDataLst>
              <p:tags r:id="rId3"/>
            </p:custDataLst>
          </p:nvPr>
        </p:nvSpPr>
        <p:spPr>
          <a:xfrm>
            <a:off x="4402667" y="3189096"/>
            <a:ext cx="2805007" cy="990336"/>
          </a:xfrm>
          <a:prstGeom prst="rect">
            <a:avLst/>
          </a:prstGeom>
          <a:noFill/>
          <a:ln w="28575" cap="flat" cmpd="sng">
            <a:solidFill>
              <a:srgbClr val="00B050"/>
            </a:solidFill>
            <a:prstDash val="solid"/>
            <a:miter/>
            <a:headEnd type="none" w="med" len="med"/>
            <a:tailEnd type="none" w="med" len="med"/>
          </a:ln>
        </p:spPr>
        <p:txBody>
          <a:bodyPr wrap="square" lIns="0" tIns="0" rIns="0" bIns="0">
            <a:spAutoFit/>
          </a:bodyPr>
          <a:lstStyle/>
          <a:p>
            <a:pPr>
              <a:lnSpc>
                <a:spcPct val="120000"/>
              </a:lnSpc>
            </a:pPr>
            <a:r>
              <a:rPr lang="zh-CN" altLang="en-US" sz="2800">
                <a:latin typeface="微软雅黑" panose="020B0503020204020204" pitchFamily="34" charset="-122"/>
                <a:ea typeface="微软雅黑" panose="020B0503020204020204" pitchFamily="34" charset="-122"/>
                <a:cs typeface="宋体" panose="02010600030101010101" pitchFamily="2" charset="-122"/>
              </a:rPr>
              <a:t>事实</a:t>
            </a:r>
            <a:r>
              <a:rPr lang="en-US" altLang="zh-CN" sz="2800">
                <a:latin typeface="微软雅黑" panose="020B0503020204020204" pitchFamily="34" charset="-122"/>
                <a:ea typeface="微软雅黑" panose="020B0503020204020204" pitchFamily="34" charset="-122"/>
                <a:cs typeface="宋体" panose="02010600030101010101" pitchFamily="2" charset="-122"/>
              </a:rPr>
              <a:t>4</a:t>
            </a:r>
            <a:r>
              <a:rPr lang="zh-CN" altLang="en-US" sz="2800">
                <a:latin typeface="微软雅黑" panose="020B0503020204020204" pitchFamily="34" charset="-122"/>
                <a:ea typeface="微软雅黑" panose="020B0503020204020204" pitchFamily="34" charset="-122"/>
                <a:cs typeface="宋体" panose="02010600030101010101" pitchFamily="2" charset="-122"/>
              </a:rPr>
              <a:t>：个体间普遍存在差异</a:t>
            </a:r>
            <a:r>
              <a:rPr lang="en-US" altLang="zh-CN" sz="2800">
                <a:latin typeface="微软雅黑" panose="020B0503020204020204" pitchFamily="34" charset="-122"/>
                <a:ea typeface="微软雅黑" panose="020B0503020204020204" pitchFamily="34" charset="-122"/>
                <a:cs typeface="宋体" panose="02010600030101010101" pitchFamily="2" charset="-122"/>
              </a:rPr>
              <a:t>(</a:t>
            </a:r>
            <a:r>
              <a:rPr lang="zh-CN" altLang="en-US" sz="2800">
                <a:solidFill>
                  <a:srgbClr val="FF0000"/>
                </a:solidFill>
                <a:latin typeface="微软雅黑" panose="020B0503020204020204" pitchFamily="34" charset="-122"/>
                <a:ea typeface="微软雅黑" panose="020B0503020204020204" pitchFamily="34" charset="-122"/>
              </a:rPr>
              <a:t>变异</a:t>
            </a:r>
            <a:r>
              <a:rPr lang="en-US" altLang="zh-CN" sz="2800">
                <a:latin typeface="微软雅黑" panose="020B0503020204020204" pitchFamily="34" charset="-122"/>
                <a:ea typeface="微软雅黑" panose="020B0503020204020204" pitchFamily="34" charset="-122"/>
                <a:cs typeface="宋体" panose="02010600030101010101" pitchFamily="2" charset="-122"/>
              </a:rPr>
              <a:t>)</a:t>
            </a:r>
            <a:endParaRPr lang="en-US" altLang="zh-CN" sz="2800">
              <a:latin typeface="微软雅黑" panose="020B0503020204020204" pitchFamily="34" charset="-122"/>
              <a:ea typeface="微软雅黑" panose="020B0503020204020204" pitchFamily="34" charset="-122"/>
              <a:cs typeface="宋体" panose="02010600030101010101" pitchFamily="2" charset="-122"/>
            </a:endParaRPr>
          </a:p>
        </p:txBody>
      </p:sp>
      <p:sp>
        <p:nvSpPr>
          <p:cNvPr id="16395" name="Text Box 11"/>
          <p:cNvSpPr txBox="1"/>
          <p:nvPr>
            <p:custDataLst>
              <p:tags r:id="rId4"/>
            </p:custDataLst>
          </p:nvPr>
        </p:nvSpPr>
        <p:spPr>
          <a:xfrm>
            <a:off x="4403514" y="4712624"/>
            <a:ext cx="2860887" cy="990336"/>
          </a:xfrm>
          <a:prstGeom prst="rect">
            <a:avLst/>
          </a:prstGeom>
          <a:noFill/>
          <a:ln w="28575" cap="flat" cmpd="sng">
            <a:solidFill>
              <a:srgbClr val="00B050"/>
            </a:solidFill>
            <a:prstDash val="solid"/>
            <a:miter/>
            <a:headEnd type="none" w="med" len="med"/>
            <a:tailEnd type="none" w="med" len="med"/>
          </a:ln>
        </p:spPr>
        <p:txBody>
          <a:bodyPr wrap="square" lIns="0" tIns="0" rIns="0" bIns="0">
            <a:spAutoFit/>
          </a:bodyPr>
          <a:lstStyle/>
          <a:p>
            <a:pPr>
              <a:lnSpc>
                <a:spcPct val="120000"/>
              </a:lnSpc>
            </a:pPr>
            <a:r>
              <a:rPr lang="zh-CN" altLang="en-US" sz="2800">
                <a:latin typeface="微软雅黑" panose="020B0503020204020204" pitchFamily="34" charset="-122"/>
                <a:ea typeface="微软雅黑" panose="020B0503020204020204" pitchFamily="34" charset="-122"/>
                <a:cs typeface="宋体" panose="02010600030101010101" pitchFamily="2" charset="-122"/>
              </a:rPr>
              <a:t>事实</a:t>
            </a:r>
            <a:r>
              <a:rPr lang="en-US" altLang="zh-CN" sz="2800">
                <a:latin typeface="微软雅黑" panose="020B0503020204020204" pitchFamily="34" charset="-122"/>
                <a:ea typeface="微软雅黑" panose="020B0503020204020204" pitchFamily="34" charset="-122"/>
                <a:cs typeface="宋体" panose="02010600030101010101" pitchFamily="2" charset="-122"/>
              </a:rPr>
              <a:t>5</a:t>
            </a:r>
            <a:r>
              <a:rPr lang="zh-CN" altLang="en-US" sz="2800">
                <a:latin typeface="微软雅黑" panose="020B0503020204020204" pitchFamily="34" charset="-122"/>
                <a:ea typeface="微软雅黑" panose="020B0503020204020204" pitchFamily="34" charset="-122"/>
                <a:cs typeface="宋体" panose="02010600030101010101" pitchFamily="2" charset="-122"/>
              </a:rPr>
              <a:t>：许多变异是可能</a:t>
            </a:r>
            <a:r>
              <a:rPr lang="zh-CN" altLang="en-US" sz="2800">
                <a:solidFill>
                  <a:srgbClr val="FF0000"/>
                </a:solidFill>
                <a:latin typeface="微软雅黑" panose="020B0503020204020204" pitchFamily="34" charset="-122"/>
                <a:ea typeface="微软雅黑" panose="020B0503020204020204" pitchFamily="34" charset="-122"/>
                <a:cs typeface="宋体" panose="02010600030101010101" pitchFamily="2" charset="-122"/>
              </a:rPr>
              <a:t>遗传</a:t>
            </a:r>
            <a:r>
              <a:rPr lang="zh-CN" altLang="en-US" sz="2800">
                <a:latin typeface="微软雅黑" panose="020B0503020204020204" pitchFamily="34" charset="-122"/>
                <a:ea typeface="微软雅黑" panose="020B0503020204020204" pitchFamily="34" charset="-122"/>
                <a:cs typeface="宋体" panose="02010600030101010101" pitchFamily="2" charset="-122"/>
              </a:rPr>
              <a:t>的</a:t>
            </a:r>
            <a:endParaRPr lang="zh-CN" altLang="en-US" sz="2800">
              <a:latin typeface="微软雅黑" panose="020B0503020204020204" pitchFamily="34" charset="-122"/>
              <a:ea typeface="微软雅黑" panose="020B0503020204020204" pitchFamily="34" charset="-122"/>
              <a:cs typeface="宋体" panose="02010600030101010101" pitchFamily="2" charset="-122"/>
            </a:endParaRPr>
          </a:p>
        </p:txBody>
      </p:sp>
      <p:sp>
        <p:nvSpPr>
          <p:cNvPr id="16396" name="Text Box 12"/>
          <p:cNvSpPr txBox="1"/>
          <p:nvPr>
            <p:custDataLst>
              <p:tags r:id="rId5"/>
            </p:custDataLst>
          </p:nvPr>
        </p:nvSpPr>
        <p:spPr>
          <a:xfrm>
            <a:off x="8354061" y="1501958"/>
            <a:ext cx="3208019" cy="1507400"/>
          </a:xfrm>
          <a:prstGeom prst="rect">
            <a:avLst/>
          </a:prstGeom>
          <a:noFill/>
          <a:ln w="28575" cap="flat" cmpd="sng">
            <a:solidFill>
              <a:srgbClr val="00B050"/>
            </a:solidFill>
            <a:prstDash val="solid"/>
            <a:miter/>
            <a:headEnd type="none" w="med" len="med"/>
            <a:tailEnd type="none" w="med" len="med"/>
          </a:ln>
        </p:spPr>
        <p:txBody>
          <a:bodyPr wrap="square" lIns="0" tIns="0" rIns="0" bIns="0">
            <a:spAutoFit/>
          </a:bodyPr>
          <a:lstStyle/>
          <a:p>
            <a:pPr>
              <a:lnSpc>
                <a:spcPct val="120000"/>
              </a:lnSpc>
            </a:pPr>
            <a:r>
              <a:rPr lang="zh-CN" altLang="en-US" sz="2800">
                <a:latin typeface="微软雅黑" panose="020B0503020204020204" pitchFamily="34" charset="-122"/>
                <a:ea typeface="微软雅黑" panose="020B0503020204020204" pitchFamily="34" charset="-122"/>
                <a:cs typeface="宋体" panose="02010600030101010101" pitchFamily="2" charset="-122"/>
              </a:rPr>
              <a:t>推论</a:t>
            </a:r>
            <a:r>
              <a:rPr lang="en-US" altLang="zh-CN" sz="2800">
                <a:latin typeface="微软雅黑" panose="020B0503020204020204" pitchFamily="34" charset="-122"/>
                <a:ea typeface="微软雅黑" panose="020B0503020204020204" pitchFamily="34" charset="-122"/>
                <a:cs typeface="宋体" panose="02010600030101010101" pitchFamily="2" charset="-122"/>
              </a:rPr>
              <a:t>2</a:t>
            </a:r>
            <a:r>
              <a:rPr lang="zh-CN" altLang="en-US" sz="2800">
                <a:latin typeface="微软雅黑" panose="020B0503020204020204" pitchFamily="34" charset="-122"/>
                <a:ea typeface="微软雅黑" panose="020B0503020204020204" pitchFamily="34" charset="-122"/>
                <a:cs typeface="宋体" panose="02010600030101010101" pitchFamily="2" charset="-122"/>
              </a:rPr>
              <a:t>：具有有利变异的个体，生存并留下后代的机会多</a:t>
            </a:r>
            <a:endParaRPr lang="zh-CN" altLang="en-US" sz="2800">
              <a:latin typeface="微软雅黑" panose="020B0503020204020204" pitchFamily="34" charset="-122"/>
              <a:ea typeface="微软雅黑" panose="020B0503020204020204" pitchFamily="34" charset="-122"/>
              <a:cs typeface="宋体" panose="02010600030101010101" pitchFamily="2" charset="-122"/>
            </a:endParaRPr>
          </a:p>
        </p:txBody>
      </p:sp>
      <p:sp>
        <p:nvSpPr>
          <p:cNvPr id="16397" name="Text Box 13"/>
          <p:cNvSpPr txBox="1"/>
          <p:nvPr>
            <p:custDataLst>
              <p:tags r:id="rId6"/>
            </p:custDataLst>
          </p:nvPr>
        </p:nvSpPr>
        <p:spPr>
          <a:xfrm>
            <a:off x="8299874" y="3769209"/>
            <a:ext cx="3394287" cy="1507400"/>
          </a:xfrm>
          <a:prstGeom prst="rect">
            <a:avLst/>
          </a:prstGeom>
          <a:noFill/>
          <a:ln w="28575" cap="flat" cmpd="sng">
            <a:solidFill>
              <a:srgbClr val="00B050"/>
            </a:solidFill>
            <a:prstDash val="solid"/>
            <a:miter/>
            <a:headEnd type="none" w="med" len="med"/>
            <a:tailEnd type="none" w="med" len="med"/>
          </a:ln>
        </p:spPr>
        <p:txBody>
          <a:bodyPr wrap="square" lIns="0" tIns="0" rIns="0" bIns="0">
            <a:spAutoFit/>
          </a:bodyPr>
          <a:lstStyle/>
          <a:p>
            <a:pPr>
              <a:lnSpc>
                <a:spcPct val="120000"/>
              </a:lnSpc>
            </a:pPr>
            <a:r>
              <a:rPr lang="zh-CN" altLang="en-US" sz="2800">
                <a:latin typeface="微软雅黑" panose="020B0503020204020204" pitchFamily="34" charset="-122"/>
                <a:ea typeface="微软雅黑" panose="020B0503020204020204" pitchFamily="34" charset="-122"/>
                <a:cs typeface="宋体" panose="02010600030101010101" pitchFamily="2" charset="-122"/>
              </a:rPr>
              <a:t>推论</a:t>
            </a:r>
            <a:r>
              <a:rPr lang="en-US" altLang="zh-CN" sz="2800">
                <a:latin typeface="微软雅黑" panose="020B0503020204020204" pitchFamily="34" charset="-122"/>
                <a:ea typeface="微软雅黑" panose="020B0503020204020204" pitchFamily="34" charset="-122"/>
                <a:cs typeface="宋体" panose="02010600030101010101" pitchFamily="2" charset="-122"/>
              </a:rPr>
              <a:t>3</a:t>
            </a:r>
            <a:r>
              <a:rPr lang="zh-CN" altLang="en-US" sz="2800">
                <a:latin typeface="微软雅黑" panose="020B0503020204020204" pitchFamily="34" charset="-122"/>
                <a:ea typeface="微软雅黑" panose="020B0503020204020204" pitchFamily="34" charset="-122"/>
                <a:cs typeface="宋体" panose="02010600030101010101" pitchFamily="2" charset="-122"/>
              </a:rPr>
              <a:t>：有利变异逐代积累，生物不断进化出新类型</a:t>
            </a:r>
            <a:endParaRPr lang="zh-CN" altLang="en-US" sz="2800">
              <a:latin typeface="微软雅黑" panose="020B0503020204020204" pitchFamily="34" charset="-122"/>
              <a:ea typeface="微软雅黑" panose="020B0503020204020204" pitchFamily="34" charset="-122"/>
              <a:cs typeface="宋体" panose="02010600030101010101" pitchFamily="2" charset="-122"/>
            </a:endParaRPr>
          </a:p>
        </p:txBody>
      </p:sp>
      <p:sp>
        <p:nvSpPr>
          <p:cNvPr id="16399" name="AutoShape 15"/>
          <p:cNvSpPr/>
          <p:nvPr>
            <p:custDataLst>
              <p:tags r:id="rId7"/>
            </p:custDataLst>
          </p:nvPr>
        </p:nvSpPr>
        <p:spPr>
          <a:xfrm>
            <a:off x="7090411" y="4022157"/>
            <a:ext cx="287867" cy="4139838"/>
          </a:xfrm>
          <a:prstGeom prst="rightBrace">
            <a:avLst>
              <a:gd name="adj1" fmla="val 119546"/>
              <a:gd name="adj2" fmla="val 50000"/>
            </a:avLst>
          </a:prstGeom>
          <a:noFill/>
          <a:ln w="38100" cap="flat" cmpd="sng">
            <a:noFill/>
            <a:prstDash val="solid"/>
            <a:headEnd type="none" w="med" len="med"/>
            <a:tailEnd type="none" w="med" len="med"/>
          </a:ln>
        </p:spPr>
        <p:txBody>
          <a:bodyPr wrap="none" lIns="122027" tIns="61013" rIns="122027" bIns="61013" anchor="ctr"/>
          <a:lstStyle/>
          <a:p>
            <a:pPr>
              <a:lnSpc>
                <a:spcPct val="150000"/>
              </a:lnSpc>
            </a:pPr>
            <a:endParaRPr lang="zh-CN" altLang="en-US" sz="2800">
              <a:latin typeface="微软雅黑" panose="020B0503020204020204" pitchFamily="34" charset="-122"/>
              <a:ea typeface="微软雅黑" panose="020B0503020204020204" pitchFamily="34" charset="-122"/>
            </a:endParaRPr>
          </a:p>
        </p:txBody>
      </p:sp>
      <p:sp>
        <p:nvSpPr>
          <p:cNvPr id="16400" name="Line 16"/>
          <p:cNvSpPr/>
          <p:nvPr>
            <p:custDataLst>
              <p:tags r:id="rId8"/>
            </p:custDataLst>
          </p:nvPr>
        </p:nvSpPr>
        <p:spPr>
          <a:xfrm>
            <a:off x="10066445" y="5549063"/>
            <a:ext cx="385233" cy="0"/>
          </a:xfrm>
          <a:prstGeom prst="line">
            <a:avLst/>
          </a:prstGeom>
          <a:noFill/>
          <a:ln w="38100" cap="flat" cmpd="sng">
            <a:noFill/>
            <a:prstDash val="solid"/>
            <a:headEnd type="none" w="med" len="med"/>
            <a:tailEnd type="triangle" w="med" len="med"/>
          </a:ln>
        </p:spPr>
        <p:txBody>
          <a:bodyPr/>
          <a:lstStyle/>
          <a:p/>
        </p:txBody>
      </p:sp>
      <p:sp>
        <p:nvSpPr>
          <p:cNvPr id="83987" name="Text Box 3"/>
          <p:cNvSpPr txBox="1"/>
          <p:nvPr>
            <p:custDataLst>
              <p:tags r:id="rId9"/>
            </p:custDataLst>
          </p:nvPr>
        </p:nvSpPr>
        <p:spPr>
          <a:xfrm>
            <a:off x="4478021" y="5571560"/>
            <a:ext cx="3006513" cy="769548"/>
          </a:xfrm>
          <a:prstGeom prst="rect">
            <a:avLst/>
          </a:prstGeom>
          <a:noFill/>
          <a:ln w="9525">
            <a:noFill/>
          </a:ln>
        </p:spPr>
        <p:txBody>
          <a:bodyPr wrap="square" lIns="122027" tIns="61013" rIns="122027" bIns="61013">
            <a:spAutoFit/>
          </a:bodyPr>
          <a:lstStyle/>
          <a:p>
            <a:pPr>
              <a:lnSpc>
                <a:spcPct val="150000"/>
              </a:lnSpc>
            </a:pPr>
            <a:r>
              <a:rPr lang="zh-CN" altLang="en-US" sz="2800">
                <a:solidFill>
                  <a:srgbClr val="0000FF"/>
                </a:solidFill>
                <a:latin typeface="微软雅黑" panose="020B0503020204020204" pitchFamily="34" charset="-122"/>
                <a:ea typeface="微软雅黑" panose="020B0503020204020204" pitchFamily="34" charset="-122"/>
              </a:rPr>
              <a:t>遗传变异（内因）</a:t>
            </a:r>
            <a:endParaRPr lang="zh-CN" altLang="en-US" sz="2800">
              <a:solidFill>
                <a:srgbClr val="0000FF"/>
              </a:solidFill>
              <a:latin typeface="微软雅黑" panose="020B0503020204020204" pitchFamily="34" charset="-122"/>
              <a:ea typeface="微软雅黑" panose="020B0503020204020204" pitchFamily="34" charset="-122"/>
            </a:endParaRPr>
          </a:p>
        </p:txBody>
      </p:sp>
      <p:sp>
        <p:nvSpPr>
          <p:cNvPr id="83988" name="Text Box 3"/>
          <p:cNvSpPr txBox="1"/>
          <p:nvPr>
            <p:custDataLst>
              <p:tags r:id="rId10"/>
            </p:custDataLst>
          </p:nvPr>
        </p:nvSpPr>
        <p:spPr>
          <a:xfrm>
            <a:off x="8371841" y="832184"/>
            <a:ext cx="2855807" cy="769548"/>
          </a:xfrm>
          <a:prstGeom prst="rect">
            <a:avLst/>
          </a:prstGeom>
          <a:noFill/>
          <a:ln w="9525">
            <a:noFill/>
          </a:ln>
        </p:spPr>
        <p:txBody>
          <a:bodyPr wrap="square" lIns="122027" tIns="61013" rIns="122027" bIns="61013">
            <a:spAutoFit/>
          </a:bodyPr>
          <a:lstStyle/>
          <a:p>
            <a:pPr>
              <a:lnSpc>
                <a:spcPct val="150000"/>
              </a:lnSpc>
            </a:pPr>
            <a:r>
              <a:rPr lang="zh-CN" altLang="en-US" sz="2800">
                <a:solidFill>
                  <a:srgbClr val="0000FF"/>
                </a:solidFill>
                <a:latin typeface="微软雅黑" panose="020B0503020204020204" pitchFamily="34" charset="-122"/>
                <a:ea typeface="微软雅黑" panose="020B0503020204020204" pitchFamily="34" charset="-122"/>
              </a:rPr>
              <a:t>适者生存（结果）</a:t>
            </a:r>
            <a:endParaRPr lang="zh-CN" altLang="en-US" sz="2800">
              <a:solidFill>
                <a:srgbClr val="0000FF"/>
              </a:solidFill>
              <a:latin typeface="微软雅黑" panose="020B0503020204020204" pitchFamily="34" charset="-122"/>
              <a:ea typeface="微软雅黑" panose="020B0503020204020204" pitchFamily="34" charset="-122"/>
            </a:endParaRPr>
          </a:p>
        </p:txBody>
      </p:sp>
      <p:sp>
        <p:nvSpPr>
          <p:cNvPr id="23" name="AutoShape 15"/>
          <p:cNvSpPr/>
          <p:nvPr>
            <p:custDataLst>
              <p:tags r:id="rId11"/>
            </p:custDataLst>
          </p:nvPr>
        </p:nvSpPr>
        <p:spPr>
          <a:xfrm flipH="1">
            <a:off x="7509511" y="1038757"/>
            <a:ext cx="162983" cy="1635989"/>
          </a:xfrm>
          <a:prstGeom prst="rightBrace">
            <a:avLst>
              <a:gd name="adj1" fmla="val 119090"/>
              <a:gd name="adj2" fmla="val 50000"/>
            </a:avLst>
          </a:prstGeom>
          <a:noFill/>
          <a:ln w="38100" cap="flat" cmpd="sng">
            <a:noFill/>
            <a:prstDash val="solid"/>
            <a:headEnd type="none" w="med" len="med"/>
            <a:tailEnd type="none" w="med" len="med"/>
          </a:ln>
        </p:spPr>
        <p:txBody>
          <a:bodyPr wrap="none" lIns="122027" tIns="61013" rIns="122027" bIns="61013" anchor="ctr"/>
          <a:lstStyle/>
          <a:p>
            <a:pPr>
              <a:lnSpc>
                <a:spcPct val="150000"/>
              </a:lnSpc>
            </a:pPr>
            <a:endParaRPr lang="zh-CN" altLang="en-US" sz="2800">
              <a:latin typeface="微软雅黑" panose="020B0503020204020204" pitchFamily="34" charset="-122"/>
              <a:ea typeface="微软雅黑" panose="020B0503020204020204" pitchFamily="34" charset="-122"/>
            </a:endParaRPr>
          </a:p>
        </p:txBody>
      </p:sp>
      <p:sp>
        <p:nvSpPr>
          <p:cNvPr id="9" name="文本框 8"/>
          <p:cNvSpPr txBox="1"/>
          <p:nvPr>
            <p:custDataLst>
              <p:tags r:id="rId12"/>
            </p:custDataLst>
          </p:nvPr>
        </p:nvSpPr>
        <p:spPr>
          <a:xfrm>
            <a:off x="7253152" y="6057498"/>
            <a:ext cx="5035128" cy="769548"/>
          </a:xfrm>
          <a:prstGeom prst="rect">
            <a:avLst/>
          </a:prstGeom>
          <a:noFill/>
          <a:ln>
            <a:noFill/>
          </a:ln>
        </p:spPr>
        <p:txBody>
          <a:bodyPr wrap="square" lIns="122027" tIns="61013" rIns="122027" bIns="61013" rtlCol="0">
            <a:spAutoFit/>
          </a:bodyPr>
          <a:lstStyle/>
          <a:p>
            <a:pPr>
              <a:lnSpc>
                <a:spcPct val="150000"/>
              </a:lnSpc>
            </a:pPr>
            <a:r>
              <a:rPr lang="zh-CN" altLang="en-US" sz="2800">
                <a:solidFill>
                  <a:srgbClr val="FF0000"/>
                </a:solidFill>
                <a:latin typeface="微软雅黑" panose="020B0503020204020204" pitchFamily="34" charset="-122"/>
                <a:ea typeface="微软雅黑" panose="020B0503020204020204" pitchFamily="34" charset="-122"/>
              </a:rPr>
              <a:t>结论：适应是自然选择的结果</a:t>
            </a:r>
            <a:endParaRPr lang="zh-CN" altLang="en-US" sz="2800">
              <a:solidFill>
                <a:srgbClr val="FF0000"/>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13"/>
            </p:custDataLst>
          </p:nvPr>
        </p:nvSpPr>
        <p:spPr>
          <a:xfrm>
            <a:off x="413174" y="1264952"/>
            <a:ext cx="3034453" cy="1630618"/>
          </a:xfrm>
          <a:prstGeom prst="rect">
            <a:avLst/>
          </a:prstGeom>
          <a:noFill/>
          <a:ln w="28575" cmpd="sng">
            <a:solidFill>
              <a:srgbClr val="00B050"/>
            </a:solidFill>
            <a:prstDash val="solid"/>
          </a:ln>
        </p:spPr>
        <p:txBody>
          <a:bodyPr wrap="square" lIns="122027" tIns="61013" rIns="122027" bIns="61013" rtlCol="0">
            <a:spAutoFit/>
          </a:bodyPr>
          <a:lstStyle/>
          <a:p>
            <a:pPr algn="l">
              <a:lnSpc>
                <a:spcPct val="120000"/>
              </a:lnSpc>
            </a:pPr>
            <a:r>
              <a:rPr lang="zh-CN" altLang="en-US" sz="2800">
                <a:latin typeface="微软雅黑" panose="020B0503020204020204" pitchFamily="34" charset="-122"/>
                <a:ea typeface="微软雅黑" panose="020B0503020204020204" pitchFamily="34" charset="-122"/>
                <a:cs typeface="宋体" panose="02010600030101010101" pitchFamily="2" charset="-122"/>
                <a:sym typeface="+mn-ea"/>
              </a:rPr>
              <a:t>事实</a:t>
            </a:r>
            <a:r>
              <a:rPr lang="en-US" altLang="zh-CN" sz="2800">
                <a:latin typeface="微软雅黑" panose="020B0503020204020204" pitchFamily="34" charset="-122"/>
                <a:ea typeface="微软雅黑" panose="020B0503020204020204" pitchFamily="34" charset="-122"/>
                <a:cs typeface="宋体" panose="02010600030101010101" pitchFamily="2" charset="-122"/>
                <a:sym typeface="+mn-ea"/>
              </a:rPr>
              <a:t>1</a:t>
            </a:r>
            <a:r>
              <a:rPr lang="zh-CN" altLang="en-US" sz="2800">
                <a:latin typeface="微软雅黑" panose="020B0503020204020204" pitchFamily="34" charset="-122"/>
                <a:ea typeface="微软雅黑" panose="020B0503020204020204" pitchFamily="34" charset="-122"/>
                <a:cs typeface="宋体" panose="02010600030101010101" pitchFamily="2" charset="-122"/>
                <a:sym typeface="+mn-ea"/>
              </a:rPr>
              <a:t>：生物都有</a:t>
            </a:r>
            <a:r>
              <a:rPr lang="zh-CN" altLang="en-US" sz="2800">
                <a:solidFill>
                  <a:srgbClr val="FF0000"/>
                </a:solidFill>
                <a:latin typeface="微软雅黑" panose="020B0503020204020204" pitchFamily="34" charset="-122"/>
                <a:ea typeface="微软雅黑" panose="020B0503020204020204" pitchFamily="34" charset="-122"/>
                <a:cs typeface="宋体" panose="02010600030101010101" pitchFamily="2" charset="-122"/>
                <a:sym typeface="+mn-ea"/>
              </a:rPr>
              <a:t>过度繁殖</a:t>
            </a:r>
            <a:r>
              <a:rPr lang="zh-CN" altLang="en-US" sz="2800">
                <a:latin typeface="微软雅黑" panose="020B0503020204020204" pitchFamily="34" charset="-122"/>
                <a:ea typeface="微软雅黑" panose="020B0503020204020204" pitchFamily="34" charset="-122"/>
                <a:cs typeface="宋体" panose="02010600030101010101" pitchFamily="2" charset="-122"/>
                <a:sym typeface="+mn-ea"/>
              </a:rPr>
              <a:t>的倾向</a:t>
            </a:r>
            <a:r>
              <a:rPr lang="en-US" altLang="zh-CN" sz="2800">
                <a:solidFill>
                  <a:srgbClr val="0000FF"/>
                </a:solidFill>
                <a:latin typeface="微软雅黑" panose="020B0503020204020204" pitchFamily="34" charset="-122"/>
                <a:ea typeface="微软雅黑" panose="020B0503020204020204" pitchFamily="34" charset="-122"/>
                <a:cs typeface="宋体" panose="02010600030101010101" pitchFamily="2" charset="-122"/>
                <a:sym typeface="+mn-ea"/>
              </a:rPr>
              <a:t>(</a:t>
            </a:r>
            <a:r>
              <a:rPr lang="zh-CN" altLang="en-US" sz="2800">
                <a:solidFill>
                  <a:srgbClr val="0000FF"/>
                </a:solidFill>
                <a:latin typeface="微软雅黑" panose="020B0503020204020204" pitchFamily="34" charset="-122"/>
                <a:ea typeface="微软雅黑" panose="020B0503020204020204" pitchFamily="34" charset="-122"/>
                <a:sym typeface="+mn-ea"/>
              </a:rPr>
              <a:t>基础</a:t>
            </a:r>
            <a:r>
              <a:rPr lang="en-US" altLang="zh-CN" sz="2800">
                <a:solidFill>
                  <a:srgbClr val="0000FF"/>
                </a:solidFill>
                <a:latin typeface="微软雅黑" panose="020B0503020204020204" pitchFamily="34" charset="-122"/>
                <a:ea typeface="微软雅黑" panose="020B0503020204020204" pitchFamily="34" charset="-122"/>
                <a:cs typeface="宋体" panose="02010600030101010101" pitchFamily="2" charset="-122"/>
                <a:sym typeface="+mn-ea"/>
              </a:rPr>
              <a:t>)</a:t>
            </a:r>
            <a:endParaRPr lang="en-US" altLang="zh-CN" sz="2800">
              <a:solidFill>
                <a:srgbClr val="0000FF"/>
              </a:solidFill>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13" name="文本框 12"/>
          <p:cNvSpPr txBox="1"/>
          <p:nvPr>
            <p:custDataLst>
              <p:tags r:id="rId14"/>
            </p:custDataLst>
          </p:nvPr>
        </p:nvSpPr>
        <p:spPr>
          <a:xfrm>
            <a:off x="237914" y="3538786"/>
            <a:ext cx="3209713" cy="1113553"/>
          </a:xfrm>
          <a:prstGeom prst="rect">
            <a:avLst/>
          </a:prstGeom>
          <a:noFill/>
          <a:ln w="28575" cmpd="sng">
            <a:solidFill>
              <a:srgbClr val="00B050"/>
            </a:solidFill>
            <a:prstDash val="solid"/>
          </a:ln>
        </p:spPr>
        <p:txBody>
          <a:bodyPr wrap="square" lIns="122027" tIns="61013" rIns="122027" bIns="61013" rtlCol="0">
            <a:spAutoFit/>
          </a:bodyPr>
          <a:lstStyle/>
          <a:p>
            <a:pPr algn="l">
              <a:lnSpc>
                <a:spcPct val="120000"/>
              </a:lnSpc>
            </a:pPr>
            <a:r>
              <a:rPr lang="zh-CN" altLang="en-US" sz="2800">
                <a:latin typeface="微软雅黑" panose="020B0503020204020204" pitchFamily="34" charset="-122"/>
                <a:ea typeface="微软雅黑" panose="020B0503020204020204" pitchFamily="34" charset="-122"/>
                <a:cs typeface="宋体" panose="02010600030101010101" pitchFamily="2" charset="-122"/>
                <a:sym typeface="+mn-ea"/>
              </a:rPr>
              <a:t>事实</a:t>
            </a:r>
            <a:r>
              <a:rPr lang="en-US" altLang="zh-CN" sz="2800">
                <a:latin typeface="微软雅黑" panose="020B0503020204020204" pitchFamily="34" charset="-122"/>
                <a:ea typeface="微软雅黑" panose="020B0503020204020204" pitchFamily="34" charset="-122"/>
                <a:cs typeface="宋体" panose="02010600030101010101" pitchFamily="2" charset="-122"/>
                <a:sym typeface="+mn-ea"/>
              </a:rPr>
              <a:t>2</a:t>
            </a:r>
            <a:r>
              <a:rPr lang="zh-CN" altLang="en-US" sz="2800">
                <a:latin typeface="微软雅黑" panose="020B0503020204020204" pitchFamily="34" charset="-122"/>
                <a:ea typeface="微软雅黑" panose="020B0503020204020204" pitchFamily="34" charset="-122"/>
                <a:cs typeface="宋体" panose="02010600030101010101" pitchFamily="2" charset="-122"/>
                <a:sym typeface="+mn-ea"/>
              </a:rPr>
              <a:t>：物种内的个体数能保持稳定</a:t>
            </a:r>
            <a:endParaRPr lang="zh-CN" altLang="en-US" sz="2800">
              <a:latin typeface="微软雅黑" panose="020B0503020204020204" pitchFamily="34" charset="-122"/>
              <a:ea typeface="微软雅黑" panose="020B0503020204020204" pitchFamily="34" charset="-122"/>
              <a:cs typeface="宋体" panose="02010600030101010101" pitchFamily="2" charset="-122"/>
            </a:endParaRPr>
          </a:p>
        </p:txBody>
      </p:sp>
      <p:cxnSp>
        <p:nvCxnSpPr>
          <p:cNvPr id="17" name="直接连接符 16"/>
          <p:cNvCxnSpPr/>
          <p:nvPr>
            <p:custDataLst>
              <p:tags r:id="rId15"/>
            </p:custDataLst>
          </p:nvPr>
        </p:nvCxnSpPr>
        <p:spPr>
          <a:xfrm flipH="1">
            <a:off x="3749040" y="1751293"/>
            <a:ext cx="0" cy="3801607"/>
          </a:xfrm>
          <a:prstGeom prst="line">
            <a:avLst/>
          </a:prstGeom>
          <a:noFill/>
          <a:ln w="28575" cap="flat" cmpd="sng">
            <a:solidFill>
              <a:schemeClr val="tx1"/>
            </a:solidFill>
            <a:prstDash val="solid"/>
            <a:miter lim="800000"/>
          </a:ln>
        </p:spPr>
        <p:style>
          <a:lnRef idx="0">
            <a:scrgbClr r="0" g="0" b="0"/>
          </a:lnRef>
          <a:fillRef idx="0">
            <a:scrgbClr r="0" g="0" b="0"/>
          </a:fillRef>
          <a:effectRef idx="0">
            <a:scrgbClr r="0" g="0" b="0"/>
          </a:effectRef>
          <a:fontRef idx="none"/>
        </p:style>
      </p:cxnSp>
      <p:cxnSp>
        <p:nvCxnSpPr>
          <p:cNvPr id="18" name="直接箭头连接符 17"/>
          <p:cNvCxnSpPr/>
          <p:nvPr>
            <p:custDataLst>
              <p:tags r:id="rId16"/>
            </p:custDataLst>
          </p:nvPr>
        </p:nvCxnSpPr>
        <p:spPr>
          <a:xfrm>
            <a:off x="3749040" y="2117958"/>
            <a:ext cx="508000" cy="0"/>
          </a:xfrm>
          <a:prstGeom prst="straightConnector1">
            <a:avLst/>
          </a:prstGeom>
          <a:noFill/>
          <a:ln w="28575" cap="flat" cmpd="sng">
            <a:solidFill>
              <a:schemeClr val="tx1"/>
            </a:solidFill>
            <a:prstDash val="solid"/>
            <a:miter lim="800000"/>
            <a:tailEnd type="arrow"/>
          </a:ln>
        </p:spPr>
        <p:style>
          <a:lnRef idx="0">
            <a:scrgbClr r="0" g="0" b="0"/>
          </a:lnRef>
          <a:fillRef idx="0">
            <a:scrgbClr r="0" g="0" b="0"/>
          </a:fillRef>
          <a:effectRef idx="0">
            <a:scrgbClr r="0" g="0" b="0"/>
          </a:effectRef>
          <a:fontRef idx="none"/>
        </p:style>
      </p:cxnSp>
      <p:cxnSp>
        <p:nvCxnSpPr>
          <p:cNvPr id="19" name="直接连接符 18"/>
          <p:cNvCxnSpPr/>
          <p:nvPr>
            <p:custDataLst>
              <p:tags r:id="rId17"/>
            </p:custDataLst>
          </p:nvPr>
        </p:nvCxnSpPr>
        <p:spPr>
          <a:xfrm flipH="1">
            <a:off x="7672493" y="1905768"/>
            <a:ext cx="0" cy="3801607"/>
          </a:xfrm>
          <a:prstGeom prst="line">
            <a:avLst/>
          </a:prstGeom>
          <a:noFill/>
          <a:ln w="28575" cap="flat" cmpd="sng">
            <a:solidFill>
              <a:schemeClr val="tx1"/>
            </a:solidFill>
            <a:prstDash val="solid"/>
            <a:miter lim="800000"/>
          </a:ln>
        </p:spPr>
        <p:style>
          <a:lnRef idx="0">
            <a:scrgbClr r="0" g="0" b="0"/>
          </a:lnRef>
          <a:fillRef idx="0">
            <a:scrgbClr r="0" g="0" b="0"/>
          </a:fillRef>
          <a:effectRef idx="0">
            <a:scrgbClr r="0" g="0" b="0"/>
          </a:effectRef>
          <a:fontRef idx="none"/>
        </p:style>
      </p:cxnSp>
      <p:cxnSp>
        <p:nvCxnSpPr>
          <p:cNvPr id="20" name="直接箭头连接符 19"/>
          <p:cNvCxnSpPr/>
          <p:nvPr>
            <p:custDataLst>
              <p:tags r:id="rId18"/>
            </p:custDataLst>
          </p:nvPr>
        </p:nvCxnSpPr>
        <p:spPr>
          <a:xfrm>
            <a:off x="7710593" y="2252062"/>
            <a:ext cx="508000" cy="0"/>
          </a:xfrm>
          <a:prstGeom prst="straightConnector1">
            <a:avLst/>
          </a:prstGeom>
          <a:noFill/>
          <a:ln w="28575" cap="flat" cmpd="sng">
            <a:solidFill>
              <a:schemeClr val="tx1"/>
            </a:solidFill>
            <a:prstDash val="solid"/>
            <a:miter lim="800000"/>
            <a:tailEnd type="arrow"/>
          </a:ln>
        </p:spPr>
        <p:style>
          <a:lnRef idx="0">
            <a:scrgbClr r="0" g="0" b="0"/>
          </a:lnRef>
          <a:fillRef idx="0">
            <a:scrgbClr r="0" g="0" b="0"/>
          </a:fillRef>
          <a:effectRef idx="0">
            <a:scrgbClr r="0" g="0" b="0"/>
          </a:effectRef>
          <a:fontRef idx="none"/>
        </p:style>
      </p:cxnSp>
      <p:cxnSp>
        <p:nvCxnSpPr>
          <p:cNvPr id="21" name="直接连接符 20"/>
          <p:cNvCxnSpPr/>
          <p:nvPr>
            <p:custDataLst>
              <p:tags r:id="rId19"/>
            </p:custDataLst>
          </p:nvPr>
        </p:nvCxnSpPr>
        <p:spPr>
          <a:xfrm>
            <a:off x="3456940" y="1778453"/>
            <a:ext cx="289560" cy="0"/>
          </a:xfrm>
          <a:prstGeom prst="line">
            <a:avLst/>
          </a:prstGeom>
          <a:noFill/>
          <a:ln w="28575" cap="flat" cmpd="sng">
            <a:solidFill>
              <a:schemeClr val="tx1"/>
            </a:solidFill>
            <a:prstDash val="solid"/>
            <a:miter lim="800000"/>
          </a:ln>
        </p:spPr>
        <p:style>
          <a:lnRef idx="0">
            <a:scrgbClr r="0" g="0" b="0"/>
          </a:lnRef>
          <a:fillRef idx="0">
            <a:scrgbClr r="0" g="0" b="0"/>
          </a:fillRef>
          <a:effectRef idx="0">
            <a:scrgbClr r="0" g="0" b="0"/>
          </a:effectRef>
          <a:fontRef idx="none"/>
        </p:style>
      </p:cxnSp>
      <p:cxnSp>
        <p:nvCxnSpPr>
          <p:cNvPr id="22" name="直接连接符 21"/>
          <p:cNvCxnSpPr/>
          <p:nvPr>
            <p:custDataLst>
              <p:tags r:id="rId20"/>
            </p:custDataLst>
          </p:nvPr>
        </p:nvCxnSpPr>
        <p:spPr>
          <a:xfrm>
            <a:off x="3447627" y="4095574"/>
            <a:ext cx="289560" cy="0"/>
          </a:xfrm>
          <a:prstGeom prst="line">
            <a:avLst/>
          </a:prstGeom>
          <a:noFill/>
          <a:ln w="28575" cap="flat" cmpd="sng">
            <a:solidFill>
              <a:schemeClr val="tx1"/>
            </a:solidFill>
            <a:prstDash val="solid"/>
            <a:miter lim="800000"/>
          </a:ln>
        </p:spPr>
        <p:style>
          <a:lnRef idx="0">
            <a:scrgbClr r="0" g="0" b="0"/>
          </a:lnRef>
          <a:fillRef idx="0">
            <a:scrgbClr r="0" g="0" b="0"/>
          </a:fillRef>
          <a:effectRef idx="0">
            <a:scrgbClr r="0" g="0" b="0"/>
          </a:effectRef>
          <a:fontRef idx="none"/>
        </p:style>
      </p:cxnSp>
      <p:cxnSp>
        <p:nvCxnSpPr>
          <p:cNvPr id="25" name="直接连接符 24"/>
          <p:cNvCxnSpPr/>
          <p:nvPr>
            <p:custDataLst>
              <p:tags r:id="rId21"/>
            </p:custDataLst>
          </p:nvPr>
        </p:nvCxnSpPr>
        <p:spPr>
          <a:xfrm>
            <a:off x="3513667" y="5552899"/>
            <a:ext cx="289560" cy="0"/>
          </a:xfrm>
          <a:prstGeom prst="line">
            <a:avLst/>
          </a:prstGeom>
          <a:noFill/>
          <a:ln w="28575" cap="flat" cmpd="sng">
            <a:solidFill>
              <a:schemeClr val="tx1"/>
            </a:solidFill>
            <a:prstDash val="solid"/>
            <a:miter lim="800000"/>
          </a:ln>
        </p:spPr>
        <p:style>
          <a:lnRef idx="0">
            <a:scrgbClr r="0" g="0" b="0"/>
          </a:lnRef>
          <a:fillRef idx="0">
            <a:scrgbClr r="0" g="0" b="0"/>
          </a:fillRef>
          <a:effectRef idx="0">
            <a:scrgbClr r="0" g="0" b="0"/>
          </a:effectRef>
          <a:fontRef idx="none"/>
        </p:style>
      </p:cxnSp>
      <p:cxnSp>
        <p:nvCxnSpPr>
          <p:cNvPr id="28" name="直接连接符 27"/>
          <p:cNvCxnSpPr/>
          <p:nvPr>
            <p:custDataLst>
              <p:tags r:id="rId22"/>
            </p:custDataLst>
          </p:nvPr>
        </p:nvCxnSpPr>
        <p:spPr>
          <a:xfrm>
            <a:off x="7378700" y="3806995"/>
            <a:ext cx="289560" cy="0"/>
          </a:xfrm>
          <a:prstGeom prst="line">
            <a:avLst/>
          </a:prstGeom>
          <a:noFill/>
          <a:ln w="28575" cap="flat" cmpd="sng">
            <a:solidFill>
              <a:schemeClr val="tx1"/>
            </a:solidFill>
            <a:prstDash val="solid"/>
            <a:miter lim="800000"/>
          </a:ln>
        </p:spPr>
        <p:style>
          <a:lnRef idx="0">
            <a:scrgbClr r="0" g="0" b="0"/>
          </a:lnRef>
          <a:fillRef idx="0">
            <a:scrgbClr r="0" g="0" b="0"/>
          </a:fillRef>
          <a:effectRef idx="0">
            <a:scrgbClr r="0" g="0" b="0"/>
          </a:effectRef>
          <a:fontRef idx="none"/>
        </p:style>
      </p:cxnSp>
      <p:cxnSp>
        <p:nvCxnSpPr>
          <p:cNvPr id="29" name="直接连接符 28"/>
          <p:cNvCxnSpPr/>
          <p:nvPr>
            <p:custDataLst>
              <p:tags r:id="rId23"/>
            </p:custDataLst>
          </p:nvPr>
        </p:nvCxnSpPr>
        <p:spPr>
          <a:xfrm>
            <a:off x="7382933" y="5689550"/>
            <a:ext cx="289560" cy="0"/>
          </a:xfrm>
          <a:prstGeom prst="line">
            <a:avLst/>
          </a:prstGeom>
          <a:noFill/>
          <a:ln w="28575" cap="flat" cmpd="sng">
            <a:solidFill>
              <a:schemeClr val="tx1"/>
            </a:solidFill>
            <a:prstDash val="solid"/>
            <a:miter lim="800000"/>
          </a:ln>
        </p:spPr>
        <p:style>
          <a:lnRef idx="0">
            <a:scrgbClr r="0" g="0" b="0"/>
          </a:lnRef>
          <a:fillRef idx="0">
            <a:scrgbClr r="0" g="0" b="0"/>
          </a:fillRef>
          <a:effectRef idx="0">
            <a:scrgbClr r="0" g="0" b="0"/>
          </a:effectRef>
          <a:fontRef idx="none"/>
        </p:style>
      </p:cxnSp>
      <p:cxnSp>
        <p:nvCxnSpPr>
          <p:cNvPr id="30" name="直接连接符 29"/>
          <p:cNvCxnSpPr/>
          <p:nvPr>
            <p:custDataLst>
              <p:tags r:id="rId24"/>
            </p:custDataLst>
          </p:nvPr>
        </p:nvCxnSpPr>
        <p:spPr>
          <a:xfrm>
            <a:off x="7403253" y="1905767"/>
            <a:ext cx="289560" cy="0"/>
          </a:xfrm>
          <a:prstGeom prst="line">
            <a:avLst/>
          </a:prstGeom>
          <a:noFill/>
          <a:ln w="28575" cap="flat" cmpd="sng">
            <a:solidFill>
              <a:schemeClr val="tx1"/>
            </a:solidFill>
            <a:prstDash val="solid"/>
            <a:miter lim="800000"/>
          </a:ln>
        </p:spPr>
        <p:style>
          <a:lnRef idx="0">
            <a:scrgbClr r="0" g="0" b="0"/>
          </a:lnRef>
          <a:fillRef idx="0">
            <a:scrgbClr r="0" g="0" b="0"/>
          </a:fillRef>
          <a:effectRef idx="0">
            <a:scrgbClr r="0" g="0" b="0"/>
          </a:effectRef>
          <a:fontRef idx="none"/>
        </p:style>
      </p:cxnSp>
      <p:cxnSp>
        <p:nvCxnSpPr>
          <p:cNvPr id="31" name="直接箭头连接符 30"/>
          <p:cNvCxnSpPr/>
          <p:nvPr>
            <p:custDataLst>
              <p:tags r:id="rId25"/>
            </p:custDataLst>
          </p:nvPr>
        </p:nvCxnSpPr>
        <p:spPr>
          <a:xfrm flipH="1">
            <a:off x="9861974" y="3095191"/>
            <a:ext cx="7620" cy="651001"/>
          </a:xfrm>
          <a:prstGeom prst="straightConnector1">
            <a:avLst/>
          </a:prstGeom>
          <a:noFill/>
          <a:ln w="28575" cap="flat" cmpd="sng">
            <a:solidFill>
              <a:schemeClr val="tx1"/>
            </a:solidFill>
            <a:prstDash val="solid"/>
            <a:miter lim="800000"/>
            <a:tailEnd type="arrow"/>
          </a:ln>
        </p:spPr>
        <p:style>
          <a:lnRef idx="0">
            <a:scrgbClr r="0" g="0" b="0"/>
          </a:lnRef>
          <a:fillRef idx="0">
            <a:scrgbClr r="0" g="0" b="0"/>
          </a:fillRef>
          <a:effectRef idx="0">
            <a:scrgbClr r="0" g="0" b="0"/>
          </a:effectRef>
          <a:fontRef idx="none"/>
        </p:style>
      </p:cxnSp>
      <p:sp>
        <p:nvSpPr>
          <p:cNvPr id="32" name="Text Box 6"/>
          <p:cNvSpPr txBox="1">
            <a:spLocks noChangeArrowheads="1"/>
          </p:cNvSpPr>
          <p:nvPr>
            <p:custDataLst>
              <p:tags r:id="rId26"/>
            </p:custDataLst>
          </p:nvPr>
        </p:nvSpPr>
        <p:spPr bwMode="auto">
          <a:xfrm>
            <a:off x="523241" y="750460"/>
            <a:ext cx="404050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CN" sz="2800">
                <a:solidFill>
                  <a:prstClr val="black"/>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2</a:t>
            </a:r>
            <a:r>
              <a:rPr kumimoji="1" lang="en-US" altLang="zh-CN" sz="280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a:t>
            </a:r>
            <a:r>
              <a:rPr kumimoji="1" lang="zh-CN" altLang="en-US" sz="2800" smtClean="0">
                <a:latin typeface="微软雅黑" panose="020B0503020204020204" pitchFamily="34" charset="-122"/>
                <a:ea typeface="微软雅黑" panose="020B0503020204020204" pitchFamily="34" charset="-122"/>
              </a:rPr>
              <a:t>达尔文的自然选择学说</a:t>
            </a:r>
            <a:endParaRPr kumimoji="1" lang="en-US" altLang="zh-CN" sz="2800">
              <a:latin typeface="微软雅黑" panose="020B0503020204020204" pitchFamily="34" charset="-122"/>
              <a:ea typeface="微软雅黑" panose="020B0503020204020204" pitchFamily="34" charset="-122"/>
            </a:endParaRPr>
          </a:p>
        </p:txBody>
      </p:sp>
      <p:sp>
        <p:nvSpPr>
          <p:cNvPr id="33" name="矩形 32"/>
          <p:cNvSpPr/>
          <p:nvPr>
            <p:custDataLst>
              <p:tags r:id="rId27"/>
            </p:custDataLst>
          </p:nvPr>
        </p:nvSpPr>
        <p:spPr>
          <a:xfrm>
            <a:off x="51646" y="262245"/>
            <a:ext cx="5394113" cy="523220"/>
          </a:xfrm>
          <a:prstGeom prst="rect">
            <a:avLst/>
          </a:prstGeom>
          <a:noFill/>
        </p:spPr>
        <p:txBody>
          <a:bodyPr wrap="square">
            <a:spAutoFit/>
          </a:bodyPr>
          <a:lstStyle/>
          <a:p>
            <a:r>
              <a:rPr lang="zh-CN" altLang="en-US" sz="2800">
                <a:latin typeface="微软雅黑" panose="020B0503020204020204" pitchFamily="34" charset="-122"/>
                <a:ea typeface="微软雅黑" panose="020B0503020204020204" pitchFamily="34" charset="-122"/>
              </a:rPr>
              <a:t>二、适应是自然选择的结果</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639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639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639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83987"/>
                                        </p:tgtEl>
                                        <p:attrNameLst>
                                          <p:attrName>style.visibility</p:attrName>
                                        </p:attrNameLst>
                                      </p:cBhvr>
                                      <p:to>
                                        <p:strVal val="visible"/>
                                      </p:to>
                                    </p:set>
                                    <p:animEffect transition="in" filter="fade">
                                      <p:cBhvr>
                                        <p:cTn id="48" dur="1000"/>
                                        <p:tgtEl>
                                          <p:spTgt spid="83987"/>
                                        </p:tgtEl>
                                      </p:cBhvr>
                                    </p:animEffect>
                                    <p:anim calcmode="lin" valueType="num">
                                      <p:cBhvr>
                                        <p:cTn id="49" dur="1000" fill="hold"/>
                                        <p:tgtEl>
                                          <p:spTgt spid="83987"/>
                                        </p:tgtEl>
                                        <p:attrNameLst>
                                          <p:attrName>ppt_x</p:attrName>
                                        </p:attrNameLst>
                                      </p:cBhvr>
                                      <p:tavLst>
                                        <p:tav tm="0">
                                          <p:val>
                                            <p:strVal val="#ppt_x"/>
                                          </p:val>
                                        </p:tav>
                                        <p:tav tm="100000">
                                          <p:val>
                                            <p:strVal val="#ppt_x"/>
                                          </p:val>
                                        </p:tav>
                                      </p:tavLst>
                                    </p:anim>
                                    <p:anim calcmode="lin" valueType="num">
                                      <p:cBhvr>
                                        <p:cTn id="50" dur="1000" fill="hold"/>
                                        <p:tgtEl>
                                          <p:spTgt spid="8398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par>
                                <p:cTn id="65" presetID="10"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39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83988"/>
                                        </p:tgtEl>
                                        <p:attrNameLst>
                                          <p:attrName>style.visibility</p:attrName>
                                        </p:attrNameLst>
                                      </p:cBhvr>
                                      <p:to>
                                        <p:strVal val="visible"/>
                                      </p:to>
                                    </p:set>
                                    <p:animEffect transition="in" filter="fade">
                                      <p:cBhvr>
                                        <p:cTn id="79" dur="500"/>
                                        <p:tgtEl>
                                          <p:spTgt spid="83988"/>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1000"/>
                                        <p:tgtEl>
                                          <p:spTgt spid="31"/>
                                        </p:tgtEl>
                                      </p:cBhvr>
                                    </p:animEffect>
                                    <p:anim calcmode="lin" valueType="num">
                                      <p:cBhvr>
                                        <p:cTn id="85" dur="1000" fill="hold"/>
                                        <p:tgtEl>
                                          <p:spTgt spid="31"/>
                                        </p:tgtEl>
                                        <p:attrNameLst>
                                          <p:attrName>ppt_x</p:attrName>
                                        </p:attrNameLst>
                                      </p:cBhvr>
                                      <p:tavLst>
                                        <p:tav tm="0">
                                          <p:val>
                                            <p:strVal val="#ppt_x"/>
                                          </p:val>
                                        </p:tav>
                                        <p:tav tm="100000">
                                          <p:val>
                                            <p:strVal val="#ppt_x"/>
                                          </p:val>
                                        </p:tav>
                                      </p:tavLst>
                                    </p:anim>
                                    <p:anim calcmode="lin" valueType="num">
                                      <p:cBhvr>
                                        <p:cTn id="86" dur="1000" fill="hold"/>
                                        <p:tgtEl>
                                          <p:spTgt spid="31"/>
                                        </p:tgtEl>
                                        <p:attrNameLst>
                                          <p:attrName>ppt_y</p:attrName>
                                        </p:attrNameLst>
                                      </p:cBhvr>
                                      <p:tavLst>
                                        <p:tav tm="0">
                                          <p:val>
                                            <p:strVal val="#ppt_y+.1"/>
                                          </p:val>
                                        </p:tav>
                                        <p:tav tm="100000">
                                          <p:val>
                                            <p:strVal val="#ppt_y"/>
                                          </p:val>
                                        </p:tav>
                                      </p:tavLst>
                                    </p:anim>
                                  </p:childTnLst>
                                </p:cTn>
                              </p:par>
                            </p:childTnLst>
                          </p:cTn>
                        </p:par>
                        <p:par>
                          <p:cTn id="87" fill="hold">
                            <p:stCondLst>
                              <p:cond delay="1000"/>
                            </p:stCondLst>
                            <p:childTnLst>
                              <p:par>
                                <p:cTn id="88" presetID="1" presetClass="entr" presetSubtype="0" fill="hold" grpId="0" nodeType="afterEffect">
                                  <p:stCondLst>
                                    <p:cond delay="0"/>
                                  </p:stCondLst>
                                  <p:childTnLst>
                                    <p:set>
                                      <p:cBhvr>
                                        <p:cTn id="89" dur="1" fill="hold">
                                          <p:stCondLst>
                                            <p:cond delay="0"/>
                                          </p:stCondLst>
                                        </p:cTn>
                                        <p:tgtEl>
                                          <p:spTgt spid="16397"/>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grpId="0" nodeType="click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1000"/>
                                        <p:tgtEl>
                                          <p:spTgt spid="9"/>
                                        </p:tgtEl>
                                      </p:cBhvr>
                                    </p:animEffect>
                                    <p:anim calcmode="lin" valueType="num">
                                      <p:cBhvr>
                                        <p:cTn id="95" dur="1000" fill="hold"/>
                                        <p:tgtEl>
                                          <p:spTgt spid="9"/>
                                        </p:tgtEl>
                                        <p:attrNameLst>
                                          <p:attrName>ppt_x</p:attrName>
                                        </p:attrNameLst>
                                      </p:cBhvr>
                                      <p:tavLst>
                                        <p:tav tm="0">
                                          <p:val>
                                            <p:strVal val="#ppt_x"/>
                                          </p:val>
                                        </p:tav>
                                        <p:tav tm="100000">
                                          <p:val>
                                            <p:strVal val="#ppt_x"/>
                                          </p:val>
                                        </p:tav>
                                      </p:tavLst>
                                    </p:anim>
                                    <p:anim calcmode="lin" valueType="num">
                                      <p:cBhvr>
                                        <p:cTn id="9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2" grpId="0"/>
      <p:bldP spid="16393" grpId="0"/>
      <p:bldP spid="16394" grpId="0"/>
      <p:bldP spid="16395" grpId="0"/>
      <p:bldP spid="16396" grpId="0"/>
      <p:bldP spid="16397" grpId="0"/>
      <p:bldP spid="83987" grpId="0"/>
      <p:bldP spid="83988" grpId="0"/>
      <p:bldP spid="23" grpId="0"/>
      <p:bldP spid="9" grpId="0"/>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830581" y="1148755"/>
            <a:ext cx="4391902" cy="55399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60957" tIns="60957" rIns="60957" bIns="60957" numCol="1" spcCol="50799" rtlCol="0" anchor="t" forceAA="0">
            <a:spAutoFit/>
          </a:bodyPr>
          <a:lstStyle/>
          <a:p>
            <a:pPr defTabSz="1219200" latinLnBrk="1" hangingPunct="0"/>
            <a:r>
              <a:rPr lang="en-US" altLang="zh-CN" sz="2800" smtClean="0">
                <a:latin typeface="微软雅黑" panose="020B0503020204020204" pitchFamily="34" charset="-122"/>
                <a:ea typeface="微软雅黑" panose="020B0503020204020204" pitchFamily="34" charset="-122"/>
                <a:sym typeface="+mn-ea"/>
              </a:rPr>
              <a:t>3.</a:t>
            </a:r>
            <a:r>
              <a:rPr lang="zh-CN" altLang="en-US" sz="2800">
                <a:latin typeface="微软雅黑" panose="020B0503020204020204" pitchFamily="34" charset="-122"/>
                <a:ea typeface="微软雅黑" panose="020B0503020204020204" pitchFamily="34" charset="-122"/>
                <a:sym typeface="+mn-ea"/>
              </a:rPr>
              <a:t>自然选择学说的进步意义</a:t>
            </a:r>
            <a:endParaRPr lang="zh-CN" altLang="en-US" sz="2800">
              <a:latin typeface="微软雅黑" panose="020B0503020204020204" pitchFamily="34" charset="-122"/>
              <a:ea typeface="微软雅黑" panose="020B0503020204020204" pitchFamily="34" charset="-122"/>
              <a:sym typeface="Arial" panose="020B0604020202020204"/>
            </a:endParaRPr>
          </a:p>
        </p:txBody>
      </p:sp>
      <p:sp>
        <p:nvSpPr>
          <p:cNvPr id="4" name="矩形 3"/>
          <p:cNvSpPr/>
          <p:nvPr>
            <p:custDataLst>
              <p:tags r:id="rId2"/>
            </p:custDataLst>
          </p:nvPr>
        </p:nvSpPr>
        <p:spPr>
          <a:xfrm>
            <a:off x="51647" y="494915"/>
            <a:ext cx="5394113" cy="523220"/>
          </a:xfrm>
          <a:prstGeom prst="rect">
            <a:avLst/>
          </a:prstGeom>
          <a:noFill/>
        </p:spPr>
        <p:txBody>
          <a:bodyPr wrap="square">
            <a:spAutoFit/>
          </a:bodyPr>
          <a:lstStyle/>
          <a:p>
            <a:r>
              <a:rPr lang="zh-CN" altLang="en-US" sz="2800">
                <a:latin typeface="微软雅黑" panose="020B0503020204020204" pitchFamily="34" charset="-122"/>
                <a:ea typeface="微软雅黑" panose="020B0503020204020204" pitchFamily="34" charset="-122"/>
              </a:rPr>
              <a:t>二、适应是自然选择的结果</a:t>
            </a:r>
            <a:endParaRPr lang="zh-CN" altLang="en-US" sz="2800">
              <a:latin typeface="微软雅黑" panose="020B0503020204020204" pitchFamily="34" charset="-122"/>
              <a:ea typeface="微软雅黑" panose="020B0503020204020204" pitchFamily="34" charset="-122"/>
            </a:endParaRPr>
          </a:p>
        </p:txBody>
      </p:sp>
      <p:sp>
        <p:nvSpPr>
          <p:cNvPr id="5" name="文本框 3"/>
          <p:cNvSpPr txBox="1"/>
          <p:nvPr>
            <p:custDataLst>
              <p:tags r:id="rId3"/>
            </p:custDataLst>
          </p:nvPr>
        </p:nvSpPr>
        <p:spPr>
          <a:xfrm>
            <a:off x="1097282" y="1849733"/>
            <a:ext cx="10793250" cy="4745915"/>
          </a:xfrm>
          <a:prstGeom prst="rect">
            <a:avLst/>
          </a:prstGeom>
          <a:noFill/>
        </p:spPr>
        <p:txBody>
          <a:bodyPr wrap="square" rtlCol="0" anchor="t">
            <a:spAutoFit/>
          </a:bodyPr>
          <a:lstStyle/>
          <a:p>
            <a:pPr>
              <a:lnSpc>
                <a:spcPct val="130000"/>
              </a:lnSpc>
            </a:pPr>
            <a:r>
              <a:rPr lang="zh-CN" altLang="en-US" sz="2800" smtClean="0">
                <a:solidFill>
                  <a:srgbClr val="0000FF"/>
                </a:solidFill>
                <a:latin typeface="微软雅黑" panose="020B0503020204020204" pitchFamily="34" charset="-122"/>
                <a:ea typeface="微软雅黑" panose="020B0503020204020204" pitchFamily="34" charset="-122"/>
                <a:sym typeface="+mn-ea"/>
              </a:rPr>
              <a:t>自然选择学说</a:t>
            </a:r>
            <a:r>
              <a:rPr lang="zh-CN" altLang="en-US" sz="2800">
                <a:solidFill>
                  <a:srgbClr val="0000FF"/>
                </a:solidFill>
                <a:latin typeface="微软雅黑" panose="020B0503020204020204" pitchFamily="34" charset="-122"/>
                <a:ea typeface="微软雅黑" panose="020B0503020204020204" pitchFamily="34" charset="-122"/>
                <a:sym typeface="+mn-ea"/>
              </a:rPr>
              <a:t>的进步</a:t>
            </a:r>
            <a:r>
              <a:rPr lang="zh-CN" altLang="en-US" sz="2800" smtClean="0">
                <a:solidFill>
                  <a:srgbClr val="0000FF"/>
                </a:solidFill>
                <a:latin typeface="微软雅黑" panose="020B0503020204020204" pitchFamily="34" charset="-122"/>
                <a:ea typeface="微软雅黑" panose="020B0503020204020204" pitchFamily="34" charset="-122"/>
                <a:sym typeface="+mn-ea"/>
              </a:rPr>
              <a:t>意义：</a:t>
            </a:r>
            <a:endParaRPr lang="en-US" altLang="zh-CN" sz="2800">
              <a:solidFill>
                <a:srgbClr val="0000FF"/>
              </a:solidFill>
              <a:latin typeface="微软雅黑" panose="020B0503020204020204" pitchFamily="34" charset="-122"/>
              <a:ea typeface="微软雅黑" panose="020B0503020204020204" pitchFamily="34" charset="-122"/>
            </a:endParaRPr>
          </a:p>
          <a:p>
            <a:pPr>
              <a:lnSpc>
                <a:spcPct val="130000"/>
              </a:lnSpc>
            </a:pPr>
            <a:r>
              <a:rPr lang="zh-CN" altLang="en-US" sz="2800" smtClean="0">
                <a:solidFill>
                  <a:srgbClr val="000000"/>
                </a:solidFill>
                <a:latin typeface="微软雅黑" panose="020B0503020204020204" pitchFamily="34" charset="-122"/>
                <a:ea typeface="微软雅黑" panose="020B0503020204020204" pitchFamily="34" charset="-122"/>
                <a:sym typeface="+mn-ea"/>
              </a:rPr>
              <a:t>　　</a:t>
            </a:r>
            <a:r>
              <a:rPr lang="en-US" altLang="zh-CN" sz="2800" smtClean="0">
                <a:solidFill>
                  <a:srgbClr val="000000"/>
                </a:solidFill>
                <a:latin typeface="楷体" panose="02010609060101010101" pitchFamily="49" charset="-122"/>
                <a:ea typeface="楷体" panose="02010609060101010101" pitchFamily="49" charset="-122"/>
                <a:cs typeface="Times New Roman" panose="02020603050405020304" pitchFamily="18" charset="0"/>
                <a:sym typeface="+mn-ea"/>
              </a:rPr>
              <a:t>①</a:t>
            </a:r>
            <a:r>
              <a:rPr lang="zh-CN" altLang="en-US" sz="2800">
                <a:solidFill>
                  <a:srgbClr val="000000"/>
                </a:solidFill>
                <a:latin typeface="楷体" panose="02010609060101010101" pitchFamily="49" charset="-122"/>
                <a:ea typeface="楷体" panose="02010609060101010101" pitchFamily="49" charset="-122"/>
                <a:cs typeface="Times New Roman" panose="02020603050405020304" pitchFamily="18" charset="0"/>
                <a:sym typeface="+mn-ea"/>
              </a:rPr>
              <a:t>合理地解</a:t>
            </a:r>
            <a:r>
              <a:rPr lang="zh-CN" altLang="en-US" sz="2800">
                <a:latin typeface="楷体" panose="02010609060101010101" pitchFamily="49" charset="-122"/>
                <a:ea typeface="楷体" panose="02010609060101010101" pitchFamily="49" charset="-122"/>
                <a:cs typeface="Times New Roman" panose="02020603050405020304" pitchFamily="18" charset="0"/>
                <a:sym typeface="+mn-ea"/>
              </a:rPr>
              <a:t>释了</a:t>
            </a:r>
            <a:r>
              <a:rPr lang="zh-CN" altLang="en-US" sz="2800">
                <a:solidFill>
                  <a:srgbClr val="FF0000"/>
                </a:solidFill>
                <a:latin typeface="楷体" panose="02010609060101010101" pitchFamily="49" charset="-122"/>
                <a:ea typeface="楷体" panose="02010609060101010101" pitchFamily="49" charset="-122"/>
                <a:cs typeface="Times New Roman" panose="02020603050405020304" pitchFamily="18" charset="0"/>
                <a:sym typeface="+mn-ea"/>
              </a:rPr>
              <a:t>生物进化</a:t>
            </a:r>
            <a:r>
              <a:rPr lang="zh-CN" altLang="en-US" sz="2800">
                <a:latin typeface="楷体" panose="02010609060101010101" pitchFamily="49" charset="-122"/>
                <a:ea typeface="楷体" panose="02010609060101010101" pitchFamily="49" charset="-122"/>
                <a:cs typeface="Times New Roman" panose="02020603050405020304" pitchFamily="18" charset="0"/>
                <a:sym typeface="+mn-ea"/>
              </a:rPr>
              <a:t>的原因，使生物学第一</a:t>
            </a:r>
            <a:r>
              <a:rPr lang="zh-CN" altLang="en-US" sz="2800" smtClean="0">
                <a:latin typeface="楷体" panose="02010609060101010101" pitchFamily="49" charset="-122"/>
                <a:ea typeface="楷体" panose="02010609060101010101" pitchFamily="49" charset="-122"/>
                <a:cs typeface="Times New Roman" panose="02020603050405020304" pitchFamily="18" charset="0"/>
                <a:sym typeface="+mn-ea"/>
              </a:rPr>
              <a:t>次摆脱了神学         </a:t>
            </a:r>
            <a:endParaRPr lang="en-US" altLang="zh-CN" sz="2800" smtClean="0">
              <a:latin typeface="楷体" panose="02010609060101010101" pitchFamily="49" charset="-122"/>
              <a:ea typeface="楷体" panose="02010609060101010101" pitchFamily="49" charset="-122"/>
              <a:cs typeface="Times New Roman" panose="02020603050405020304" pitchFamily="18" charset="0"/>
              <a:sym typeface="+mn-ea"/>
            </a:endParaRPr>
          </a:p>
          <a:p>
            <a:pPr>
              <a:lnSpc>
                <a:spcPct val="130000"/>
              </a:lnSpc>
            </a:pPr>
            <a:r>
              <a:rPr lang="en-US" altLang="zh-CN" sz="2800">
                <a:latin typeface="楷体" panose="02010609060101010101" pitchFamily="49" charset="-122"/>
                <a:ea typeface="楷体" panose="02010609060101010101" pitchFamily="49" charset="-122"/>
                <a:cs typeface="Times New Roman" panose="02020603050405020304" pitchFamily="18" charset="0"/>
                <a:sym typeface="+mn-ea"/>
              </a:rPr>
              <a:t> </a:t>
            </a:r>
            <a:r>
              <a:rPr lang="en-US" altLang="zh-CN" sz="2800" smtClean="0">
                <a:latin typeface="楷体" panose="02010609060101010101" pitchFamily="49" charset="-122"/>
                <a:ea typeface="楷体" panose="02010609060101010101" pitchFamily="49" charset="-122"/>
                <a:cs typeface="Times New Roman" panose="02020603050405020304" pitchFamily="18" charset="0"/>
                <a:sym typeface="+mn-ea"/>
              </a:rPr>
              <a:t>     </a:t>
            </a:r>
            <a:r>
              <a:rPr lang="zh-CN" altLang="en-US" sz="2800" smtClean="0">
                <a:latin typeface="楷体" panose="02010609060101010101" pitchFamily="49" charset="-122"/>
                <a:ea typeface="楷体" panose="02010609060101010101" pitchFamily="49" charset="-122"/>
                <a:cs typeface="Times New Roman" panose="02020603050405020304" pitchFamily="18" charset="0"/>
                <a:sym typeface="+mn-ea"/>
              </a:rPr>
              <a:t>的</a:t>
            </a:r>
            <a:r>
              <a:rPr lang="zh-CN" altLang="en-US" sz="2800">
                <a:latin typeface="楷体" panose="02010609060101010101" pitchFamily="49" charset="-122"/>
                <a:ea typeface="楷体" panose="02010609060101010101" pitchFamily="49" charset="-122"/>
                <a:cs typeface="Times New Roman" panose="02020603050405020304" pitchFamily="18" charset="0"/>
                <a:sym typeface="+mn-ea"/>
              </a:rPr>
              <a:t>束缚，走上了科学的轨道。</a:t>
            </a:r>
            <a:endParaRPr lang="zh-CN" altLang="en-US" sz="2800">
              <a:latin typeface="楷体" panose="02010609060101010101" pitchFamily="49" charset="-122"/>
              <a:ea typeface="楷体" panose="02010609060101010101" pitchFamily="49" charset="-122"/>
              <a:cs typeface="Times New Roman" panose="02020603050405020304" pitchFamily="18" charset="0"/>
            </a:endParaRPr>
          </a:p>
          <a:p>
            <a:pPr>
              <a:lnSpc>
                <a:spcPct val="130000"/>
              </a:lnSpc>
            </a:pPr>
            <a:r>
              <a:rPr lang="zh-CN" altLang="en-US" sz="2800" smtClean="0">
                <a:solidFill>
                  <a:srgbClr val="000000"/>
                </a:solidFill>
                <a:latin typeface="楷体" panose="02010609060101010101" pitchFamily="49" charset="-122"/>
                <a:ea typeface="楷体" panose="02010609060101010101" pitchFamily="49" charset="-122"/>
                <a:cs typeface="Times New Roman" panose="02020603050405020304" pitchFamily="18" charset="0"/>
                <a:sym typeface="+mn-ea"/>
              </a:rPr>
              <a:t>　　②</a:t>
            </a:r>
            <a:r>
              <a:rPr lang="zh-CN" altLang="en-US" sz="2800">
                <a:latin typeface="楷体" panose="02010609060101010101" pitchFamily="49" charset="-122"/>
                <a:ea typeface="楷体" panose="02010609060101010101" pitchFamily="49" charset="-122"/>
                <a:cs typeface="Times New Roman" panose="02020603050405020304" pitchFamily="18" charset="0"/>
                <a:sym typeface="+mn-ea"/>
              </a:rPr>
              <a:t>揭示了生物界的</a:t>
            </a:r>
            <a:r>
              <a:rPr lang="zh-CN" altLang="en-US" sz="2800">
                <a:solidFill>
                  <a:srgbClr val="FF0000"/>
                </a:solidFill>
                <a:latin typeface="楷体" panose="02010609060101010101" pitchFamily="49" charset="-122"/>
                <a:ea typeface="楷体" panose="02010609060101010101" pitchFamily="49" charset="-122"/>
                <a:cs typeface="Times New Roman" panose="02020603050405020304" pitchFamily="18" charset="0"/>
                <a:sym typeface="+mn-ea"/>
              </a:rPr>
              <a:t>统一性</a:t>
            </a:r>
            <a:r>
              <a:rPr lang="zh-CN" altLang="en-US" sz="2800">
                <a:latin typeface="楷体" panose="02010609060101010101" pitchFamily="49" charset="-122"/>
                <a:ea typeface="楷体" panose="02010609060101010101" pitchFamily="49" charset="-122"/>
                <a:cs typeface="Times New Roman" panose="02020603050405020304" pitchFamily="18" charset="0"/>
                <a:sym typeface="+mn-ea"/>
              </a:rPr>
              <a:t>是由于所有的生物都有共同</a:t>
            </a:r>
            <a:r>
              <a:rPr lang="zh-CN" altLang="en-US" sz="2800" smtClean="0">
                <a:latin typeface="楷体" panose="02010609060101010101" pitchFamily="49" charset="-122"/>
                <a:ea typeface="楷体" panose="02010609060101010101" pitchFamily="49" charset="-122"/>
                <a:cs typeface="Times New Roman" panose="02020603050405020304" pitchFamily="18" charset="0"/>
                <a:sym typeface="+mn-ea"/>
              </a:rPr>
              <a:t>的祖先</a:t>
            </a:r>
            <a:r>
              <a:rPr lang="zh-CN" altLang="en-US" sz="2800">
                <a:latin typeface="楷体" panose="02010609060101010101" pitchFamily="49" charset="-122"/>
                <a:ea typeface="楷体" panose="02010609060101010101" pitchFamily="49" charset="-122"/>
                <a:cs typeface="Times New Roman" panose="02020603050405020304" pitchFamily="18" charset="0"/>
                <a:sym typeface="+mn-ea"/>
              </a:rPr>
              <a:t>。</a:t>
            </a:r>
            <a:endParaRPr lang="zh-CN" altLang="en-US" sz="2800">
              <a:latin typeface="楷体" panose="02010609060101010101" pitchFamily="49" charset="-122"/>
              <a:ea typeface="楷体" panose="02010609060101010101" pitchFamily="49" charset="-122"/>
              <a:cs typeface="Times New Roman" panose="02020603050405020304" pitchFamily="18" charset="0"/>
            </a:endParaRPr>
          </a:p>
          <a:p>
            <a:r>
              <a:rPr lang="zh-CN" altLang="en-US" sz="2800" smtClean="0">
                <a:solidFill>
                  <a:srgbClr val="000000"/>
                </a:solidFill>
                <a:latin typeface="楷体" panose="02010609060101010101" pitchFamily="49" charset="-122"/>
                <a:ea typeface="楷体" panose="02010609060101010101" pitchFamily="49" charset="-122"/>
                <a:cs typeface="Times New Roman" panose="02020603050405020304" pitchFamily="18" charset="0"/>
                <a:sym typeface="+mn-ea"/>
              </a:rPr>
              <a:t>　　③</a:t>
            </a:r>
            <a:r>
              <a:rPr lang="zh-CN" altLang="en-US" sz="2800">
                <a:latin typeface="楷体" panose="02010609060101010101" pitchFamily="49" charset="-122"/>
                <a:ea typeface="楷体" panose="02010609060101010101" pitchFamily="49" charset="-122"/>
                <a:cs typeface="Times New Roman" panose="02020603050405020304" pitchFamily="18" charset="0"/>
                <a:sym typeface="+mn-ea"/>
              </a:rPr>
              <a:t>科学地解释</a:t>
            </a:r>
            <a:r>
              <a:rPr lang="zh-CN" altLang="en-US" sz="2800" smtClean="0">
                <a:latin typeface="楷体" panose="02010609060101010101" pitchFamily="49" charset="-122"/>
                <a:ea typeface="楷体" panose="02010609060101010101" pitchFamily="49" charset="-122"/>
                <a:cs typeface="Times New Roman" panose="02020603050405020304" pitchFamily="18" charset="0"/>
                <a:sym typeface="+mn-ea"/>
              </a:rPr>
              <a:t>了</a:t>
            </a:r>
            <a:r>
              <a:rPr lang="zh-CN" altLang="en-US" sz="2800">
                <a:solidFill>
                  <a:srgbClr val="FF0000"/>
                </a:solidFill>
                <a:latin typeface="楷体" panose="02010609060101010101" pitchFamily="49" charset="-122"/>
                <a:ea typeface="楷体" panose="02010609060101010101" pitchFamily="49" charset="-122"/>
                <a:cs typeface="Times New Roman" panose="02020603050405020304" pitchFamily="18" charset="0"/>
                <a:sym typeface="+mn-ea"/>
              </a:rPr>
              <a:t>生物的多样性和适应性</a:t>
            </a:r>
            <a:r>
              <a:rPr lang="zh-CN" altLang="en-US" sz="2800" smtClean="0">
                <a:latin typeface="楷体" panose="02010609060101010101" pitchFamily="49" charset="-122"/>
                <a:ea typeface="楷体" panose="02010609060101010101" pitchFamily="49" charset="-122"/>
                <a:cs typeface="Times New Roman" panose="02020603050405020304" pitchFamily="18" charset="0"/>
                <a:sym typeface="+mn-ea"/>
              </a:rPr>
              <a:t>是</a:t>
            </a:r>
            <a:r>
              <a:rPr lang="zh-CN" altLang="en-US" sz="2800">
                <a:latin typeface="楷体" panose="02010609060101010101" pitchFamily="49" charset="-122"/>
                <a:ea typeface="楷体" panose="02010609060101010101" pitchFamily="49" charset="-122"/>
                <a:cs typeface="Times New Roman" panose="02020603050405020304" pitchFamily="18" charset="0"/>
                <a:sym typeface="+mn-ea"/>
              </a:rPr>
              <a:t>进化的结果。</a:t>
            </a:r>
            <a:endParaRPr lang="zh-CN" altLang="en-US" sz="2800">
              <a:latin typeface="楷体" panose="02010609060101010101" pitchFamily="49" charset="-122"/>
              <a:ea typeface="楷体" panose="02010609060101010101" pitchFamily="49" charset="-122"/>
              <a:cs typeface="Times New Roman" panose="02020603050405020304" pitchFamily="18" charset="0"/>
              <a:sym typeface="+mn-ea"/>
            </a:endParaRPr>
          </a:p>
          <a:p>
            <a:endParaRPr lang="en-US" altLang="zh-CN" sz="2800" smtClean="0">
              <a:solidFill>
                <a:srgbClr val="0000FF"/>
              </a:solidFill>
              <a:latin typeface="微软雅黑" panose="020B0503020204020204" pitchFamily="34" charset="-122"/>
              <a:ea typeface="微软雅黑" panose="020B0503020204020204" pitchFamily="34" charset="-122"/>
              <a:sym typeface="+mn-ea"/>
            </a:endParaRPr>
          </a:p>
          <a:p>
            <a:r>
              <a:rPr lang="zh-CN" altLang="en-US" sz="2800" smtClean="0">
                <a:solidFill>
                  <a:srgbClr val="0000FF"/>
                </a:solidFill>
                <a:latin typeface="微软雅黑" panose="020B0503020204020204" pitchFamily="34" charset="-122"/>
                <a:ea typeface="微软雅黑" panose="020B0503020204020204" pitchFamily="34" charset="-122"/>
                <a:sym typeface="+mn-ea"/>
              </a:rPr>
              <a:t>自然选择学说</a:t>
            </a:r>
            <a:r>
              <a:rPr lang="zh-CN" altLang="en-US" sz="2800">
                <a:solidFill>
                  <a:srgbClr val="0000FF"/>
                </a:solidFill>
                <a:latin typeface="微软雅黑" panose="020B0503020204020204" pitchFamily="34" charset="-122"/>
                <a:ea typeface="微软雅黑" panose="020B0503020204020204" pitchFamily="34" charset="-122"/>
                <a:sym typeface="+mn-ea"/>
              </a:rPr>
              <a:t>的</a:t>
            </a:r>
            <a:r>
              <a:rPr lang="zh-CN" altLang="en-US" sz="2800" smtClean="0">
                <a:solidFill>
                  <a:srgbClr val="0000FF"/>
                </a:solidFill>
                <a:latin typeface="微软雅黑" panose="020B0503020204020204" pitchFamily="34" charset="-122"/>
                <a:ea typeface="微软雅黑" panose="020B0503020204020204" pitchFamily="34" charset="-122"/>
                <a:sym typeface="+mn-ea"/>
              </a:rPr>
              <a:t>局限性：</a:t>
            </a:r>
            <a:endParaRPr lang="en-US" altLang="zh-CN" sz="2800" smtClean="0">
              <a:solidFill>
                <a:srgbClr val="0000FF"/>
              </a:solidFill>
              <a:latin typeface="微软雅黑" panose="020B0503020204020204" pitchFamily="34" charset="-122"/>
              <a:ea typeface="微软雅黑" panose="020B0503020204020204" pitchFamily="34" charset="-122"/>
              <a:sym typeface="+mn-ea"/>
            </a:endParaRPr>
          </a:p>
          <a:p>
            <a:pPr>
              <a:lnSpc>
                <a:spcPct val="130000"/>
              </a:lnSpc>
            </a:pPr>
            <a:r>
              <a:rPr lang="zh-CN" altLang="en-US" sz="2800" smtClean="0">
                <a:solidFill>
                  <a:srgbClr val="000000"/>
                </a:solidFill>
                <a:latin typeface="微软雅黑" panose="020B0503020204020204" pitchFamily="34" charset="-122"/>
                <a:ea typeface="微软雅黑" panose="020B0503020204020204" pitchFamily="34" charset="-122"/>
                <a:sym typeface="+mn-ea"/>
              </a:rPr>
              <a:t>　　</a:t>
            </a:r>
            <a:r>
              <a:rPr lang="en-US" altLang="zh-CN" sz="2800" smtClean="0">
                <a:solidFill>
                  <a:srgbClr val="000000"/>
                </a:solidFill>
                <a:latin typeface="楷体" panose="02010609060101010101" pitchFamily="49" charset="-122"/>
                <a:ea typeface="楷体" panose="02010609060101010101" pitchFamily="49" charset="-122"/>
                <a:sym typeface="+mn-ea"/>
              </a:rPr>
              <a:t>①</a:t>
            </a:r>
            <a:r>
              <a:rPr lang="zh-CN" altLang="en-US" sz="2800">
                <a:latin typeface="楷体" panose="02010609060101010101" pitchFamily="49" charset="-122"/>
                <a:ea typeface="楷体" panose="02010609060101010101" pitchFamily="49" charset="-122"/>
                <a:sym typeface="+mn-ea"/>
              </a:rPr>
              <a:t>对遗传和变异的认识还局限于</a:t>
            </a:r>
            <a:r>
              <a:rPr lang="zh-CN" altLang="en-US" sz="2800">
                <a:solidFill>
                  <a:srgbClr val="FF0000"/>
                </a:solidFill>
                <a:latin typeface="楷体" panose="02010609060101010101" pitchFamily="49" charset="-122"/>
                <a:ea typeface="楷体" panose="02010609060101010101" pitchFamily="49" charset="-122"/>
                <a:sym typeface="+mn-ea"/>
              </a:rPr>
              <a:t>性状</a:t>
            </a:r>
            <a:r>
              <a:rPr lang="zh-CN" altLang="en-US" sz="2800">
                <a:latin typeface="楷体" panose="02010609060101010101" pitchFamily="49" charset="-122"/>
                <a:ea typeface="楷体" panose="02010609060101010101" pitchFamily="49" charset="-122"/>
                <a:sym typeface="+mn-ea"/>
              </a:rPr>
              <a:t>水平。</a:t>
            </a:r>
            <a:endParaRPr lang="zh-CN" altLang="en-US" sz="2800">
              <a:latin typeface="楷体" panose="02010609060101010101" pitchFamily="49" charset="-122"/>
              <a:ea typeface="楷体" panose="02010609060101010101" pitchFamily="49" charset="-122"/>
            </a:endParaRPr>
          </a:p>
          <a:p>
            <a:pPr>
              <a:lnSpc>
                <a:spcPct val="130000"/>
              </a:lnSpc>
            </a:pPr>
            <a:r>
              <a:rPr lang="zh-CN" altLang="en-US" sz="2800" smtClean="0">
                <a:solidFill>
                  <a:srgbClr val="000000"/>
                </a:solidFill>
                <a:latin typeface="楷体" panose="02010609060101010101" pitchFamily="49" charset="-122"/>
                <a:ea typeface="楷体" panose="02010609060101010101" pitchFamily="49" charset="-122"/>
                <a:sym typeface="+mn-ea"/>
              </a:rPr>
              <a:t>　　②</a:t>
            </a:r>
            <a:r>
              <a:rPr lang="zh-CN" altLang="en-US" sz="2800">
                <a:latin typeface="楷体" panose="02010609060101010101" pitchFamily="49" charset="-122"/>
                <a:ea typeface="楷体" panose="02010609060101010101" pitchFamily="49" charset="-122"/>
                <a:sym typeface="+mn-ea"/>
              </a:rPr>
              <a:t>对于</a:t>
            </a:r>
            <a:r>
              <a:rPr lang="zh-CN" altLang="en-US" sz="2800">
                <a:solidFill>
                  <a:srgbClr val="FF0000"/>
                </a:solidFill>
                <a:latin typeface="楷体" panose="02010609060101010101" pitchFamily="49" charset="-122"/>
                <a:ea typeface="楷体" panose="02010609060101010101" pitchFamily="49" charset="-122"/>
                <a:sym typeface="+mn-ea"/>
              </a:rPr>
              <a:t>遗传和变异</a:t>
            </a:r>
            <a:r>
              <a:rPr lang="zh-CN" altLang="en-US" sz="2800">
                <a:latin typeface="楷体" panose="02010609060101010101" pitchFamily="49" charset="-122"/>
                <a:ea typeface="楷体" panose="02010609060101010101" pitchFamily="49" charset="-122"/>
                <a:sym typeface="+mn-ea"/>
              </a:rPr>
              <a:t>的</a:t>
            </a:r>
            <a:r>
              <a:rPr lang="zh-CN" altLang="en-US" sz="2800" smtClean="0">
                <a:latin typeface="楷体" panose="02010609060101010101" pitchFamily="49" charset="-122"/>
                <a:ea typeface="楷体" panose="02010609060101010101" pitchFamily="49" charset="-122"/>
                <a:sym typeface="+mn-ea"/>
              </a:rPr>
              <a:t>本质，未</a:t>
            </a:r>
            <a:r>
              <a:rPr lang="zh-CN" altLang="en-US" sz="2800">
                <a:latin typeface="楷体" panose="02010609060101010101" pitchFamily="49" charset="-122"/>
                <a:ea typeface="楷体" panose="02010609060101010101" pitchFamily="49" charset="-122"/>
                <a:sym typeface="+mn-ea"/>
              </a:rPr>
              <a:t>做出科学的解释</a:t>
            </a:r>
            <a:r>
              <a:rPr lang="zh-CN" altLang="en-US" sz="2800" smtClean="0">
                <a:latin typeface="楷体" panose="02010609060101010101" pitchFamily="49" charset="-122"/>
                <a:ea typeface="楷体" panose="02010609060101010101" pitchFamily="49" charset="-122"/>
                <a:sym typeface="+mn-ea"/>
              </a:rPr>
              <a:t>。</a:t>
            </a:r>
            <a:endParaRPr lang="zh-CN" altLang="en-US" sz="280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7-31"/>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bwMode="auto">
          <a:xfrm>
            <a:off x="963826" y="840259"/>
            <a:ext cx="9366421" cy="48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0" name="Text Box 2"/>
          <p:cNvSpPr txBox="1"/>
          <p:nvPr>
            <p:custDataLst>
              <p:tags r:id="rId1"/>
            </p:custDataLst>
          </p:nvPr>
        </p:nvSpPr>
        <p:spPr>
          <a:xfrm>
            <a:off x="1073965" y="1513900"/>
            <a:ext cx="5764107" cy="553994"/>
          </a:xfrm>
          <a:prstGeom prst="rect">
            <a:avLst/>
          </a:prstGeom>
          <a:noFill/>
          <a:ln w="9525">
            <a:noFill/>
          </a:ln>
        </p:spPr>
        <p:txBody>
          <a:bodyPr wrap="square" lIns="121917" tIns="60958" rIns="121917" bIns="60958">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indent="0" eaLnBrk="1" hangingPunct="1">
              <a:spcBef>
                <a:spcPct val="0"/>
              </a:spcBef>
              <a:buNone/>
            </a:pPr>
            <a:r>
              <a:rPr kumimoji="1" lang="en-US" altLang="zh-CN" sz="2800" kern="0" smtClean="0">
                <a:latin typeface="微软雅黑" panose="020B0503020204020204" pitchFamily="34" charset="-122"/>
                <a:ea typeface="微软雅黑" panose="020B0503020204020204" pitchFamily="34" charset="-122"/>
                <a:cs typeface="Times New Roman" panose="02020603050405020304" pitchFamily="18" charset="0"/>
              </a:rPr>
              <a:t>4</a:t>
            </a:r>
            <a:r>
              <a:rPr kumimoji="1" lang="zh-CN" altLang="en-US" sz="2800" kern="0" smtClean="0">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2800" kern="0">
                <a:latin typeface="微软雅黑" panose="020B0503020204020204" pitchFamily="34" charset="-122"/>
                <a:ea typeface="微软雅黑" panose="020B0503020204020204" pitchFamily="34" charset="-122"/>
                <a:cs typeface="Times New Roman" panose="02020603050405020304" pitchFamily="18" charset="0"/>
              </a:rPr>
              <a:t>达尔文以后进化理论的发展</a:t>
            </a:r>
            <a:endParaRPr kumimoji="1" lang="zh-CN" altLang="en-US" sz="2800" ker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p:cNvSpPr txBox="1"/>
          <p:nvPr>
            <p:custDataLst>
              <p:tags r:id="rId2"/>
            </p:custDataLst>
          </p:nvPr>
        </p:nvSpPr>
        <p:spPr>
          <a:xfrm>
            <a:off x="1275208" y="2653829"/>
            <a:ext cx="9941178" cy="553994"/>
          </a:xfrm>
          <a:prstGeom prst="rect">
            <a:avLst/>
          </a:prstGeom>
          <a:noFill/>
        </p:spPr>
        <p:txBody>
          <a:bodyPr wrap="none" lIns="121917" tIns="60958" rIns="121917" bIns="60958" rtlCol="0">
            <a:spAutoFit/>
          </a:bodyPr>
          <a:lstStyle/>
          <a:p>
            <a:pPr algn="r" eaLnBrk="1" hangingPunct="1">
              <a:spcBef>
                <a:spcPct val="0"/>
              </a:spcBef>
              <a:buFontTx/>
              <a:buNone/>
            </a:pPr>
            <a:r>
              <a:rPr kumimoji="1" lang="zh-CN" altLang="en-US" sz="2800">
                <a:solidFill>
                  <a:srgbClr val="FF0000"/>
                </a:solidFill>
                <a:latin typeface="楷体" panose="02010609060101010101" pitchFamily="49" charset="-122"/>
                <a:ea typeface="楷体" panose="02010609060101010101" pitchFamily="49" charset="-122"/>
                <a:sym typeface="+mn-ea"/>
              </a:rPr>
              <a:t>性状水平深入到基因（分子）水平</a:t>
            </a:r>
            <a:r>
              <a:rPr lang="zh-CN" altLang="en-US" sz="2800">
                <a:solidFill>
                  <a:srgbClr val="FF0000"/>
                </a:solidFill>
                <a:latin typeface="楷体" panose="02010609060101010101" pitchFamily="49" charset="-122"/>
                <a:ea typeface="楷体" panose="02010609060101010101" pitchFamily="49" charset="-122"/>
                <a:sym typeface="+mn-ea"/>
              </a:rPr>
              <a:t>认识到了遗传和变异的本质</a:t>
            </a:r>
            <a:endParaRPr kumimoji="1" lang="zh-CN" altLang="en-US" sz="2800">
              <a:solidFill>
                <a:srgbClr val="FF0000"/>
              </a:solidFill>
              <a:latin typeface="楷体" panose="02010609060101010101" pitchFamily="49" charset="-122"/>
              <a:ea typeface="楷体" panose="02010609060101010101" pitchFamily="49" charset="-122"/>
            </a:endParaRPr>
          </a:p>
        </p:txBody>
      </p:sp>
      <p:sp>
        <p:nvSpPr>
          <p:cNvPr id="9" name="文本框 8"/>
          <p:cNvSpPr txBox="1"/>
          <p:nvPr>
            <p:custDataLst>
              <p:tags r:id="rId3"/>
            </p:custDataLst>
          </p:nvPr>
        </p:nvSpPr>
        <p:spPr>
          <a:xfrm>
            <a:off x="1378482" y="3776193"/>
            <a:ext cx="9614637" cy="1188848"/>
          </a:xfrm>
          <a:prstGeom prst="rect">
            <a:avLst/>
          </a:prstGeom>
          <a:noFill/>
        </p:spPr>
        <p:txBody>
          <a:bodyPr wrap="square" lIns="121917" tIns="60958" rIns="121917" bIns="60958" rtlCol="0">
            <a:spAutoFit/>
          </a:bodyPr>
          <a:lstStyle/>
          <a:p>
            <a:pPr eaLnBrk="1" hangingPunct="1">
              <a:lnSpc>
                <a:spcPct val="130000"/>
              </a:lnSpc>
              <a:spcBef>
                <a:spcPct val="0"/>
              </a:spcBef>
              <a:buFontTx/>
              <a:buNone/>
            </a:pPr>
            <a:r>
              <a:rPr kumimoji="1" lang="zh-CN" altLang="en-US" sz="2800">
                <a:solidFill>
                  <a:srgbClr val="FF0000"/>
                </a:solidFill>
                <a:latin typeface="楷体" panose="02010609060101010101" pitchFamily="49" charset="-122"/>
                <a:ea typeface="楷体" panose="02010609060101010101" pitchFamily="49" charset="-122"/>
                <a:sym typeface="+mn-ea"/>
              </a:rPr>
              <a:t>以个体为单位深入到以种群为单位，形成以自然选择学说为核心的现代生物进化理论</a:t>
            </a:r>
            <a:endParaRPr kumimoji="1" lang="zh-CN" altLang="en-US" sz="2800">
              <a:solidFill>
                <a:srgbClr val="FF0000"/>
              </a:solidFill>
              <a:latin typeface="楷体" panose="02010609060101010101" pitchFamily="49" charset="-122"/>
              <a:ea typeface="楷体" panose="02010609060101010101" pitchFamily="49" charset="-122"/>
            </a:endParaRPr>
          </a:p>
        </p:txBody>
      </p:sp>
      <p:sp>
        <p:nvSpPr>
          <p:cNvPr id="5" name="矩形 4"/>
          <p:cNvSpPr/>
          <p:nvPr>
            <p:custDataLst>
              <p:tags r:id="rId4"/>
            </p:custDataLst>
          </p:nvPr>
        </p:nvSpPr>
        <p:spPr>
          <a:xfrm>
            <a:off x="51647" y="742055"/>
            <a:ext cx="5394113" cy="523220"/>
          </a:xfrm>
          <a:prstGeom prst="rect">
            <a:avLst/>
          </a:prstGeom>
          <a:noFill/>
        </p:spPr>
        <p:txBody>
          <a:bodyPr wrap="square">
            <a:spAutoFit/>
          </a:bodyPr>
          <a:lstStyle/>
          <a:p>
            <a:r>
              <a:rPr lang="zh-CN" altLang="en-US" sz="2800">
                <a:latin typeface="微软雅黑" panose="020B0503020204020204" pitchFamily="34" charset="-122"/>
                <a:ea typeface="微软雅黑" panose="020B0503020204020204" pitchFamily="34" charset="-122"/>
              </a:rPr>
              <a:t>二、适应是自然选择的结果</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p:cNvSpPr>
            <a:spLocks noGrp="1"/>
          </p:cNvSpPr>
          <p:nvPr>
            <p:custDataLst>
              <p:tags r:id="rId1"/>
            </p:custDataLst>
          </p:nvPr>
        </p:nvSpPr>
        <p:spPr bwMode="auto">
          <a:xfrm>
            <a:off x="617838" y="2699386"/>
            <a:ext cx="10934305" cy="807626"/>
          </a:xfrm>
          <a:prstGeom prst="rect">
            <a:avLst/>
          </a:prstGeom>
          <a:noFill/>
          <a:ln w="9525">
            <a:noFill/>
            <a:miter lim="800000"/>
          </a:ln>
        </p:spPr>
        <p:txBody>
          <a:bodyPr lIns="68577" tIns="34289" rIns="68577" bIns="34289" anchor="ctr"/>
          <a:lstStyle/>
          <a:p>
            <a:pPr algn="ctr">
              <a:spcBef>
                <a:spcPct val="50000"/>
              </a:spcBef>
            </a:pPr>
            <a:r>
              <a:rPr lang="zh-CN" altLang="en-US" sz="6000" smtClean="0">
                <a:solidFill>
                  <a:srgbClr val="FF0000"/>
                </a:solidFill>
                <a:latin typeface="微软雅黑" panose="020B0503020204020204" pitchFamily="34" charset="-122"/>
                <a:ea typeface="微软雅黑" panose="020B0503020204020204" pitchFamily="34" charset="-122"/>
              </a:rPr>
              <a:t>种群基因组成的变化与物种形成</a:t>
            </a:r>
            <a:endParaRPr lang="zh-CN" altLang="en-US" sz="600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43"/>
          <p:cNvSpPr>
            <a:spLocks noGrp="1"/>
          </p:cNvSpPr>
          <p:nvPr>
            <p:custDataLst>
              <p:tags r:id="rId1"/>
            </p:custDataLst>
          </p:nvPr>
        </p:nvSpPr>
        <p:spPr>
          <a:xfrm>
            <a:off x="0" y="444853"/>
            <a:ext cx="5940213" cy="958253"/>
          </a:xfrm>
          <a:prstGeom prst="rect">
            <a:avLst/>
          </a:prstGeom>
          <a:solidFill>
            <a:schemeClr val="bg1">
              <a:alpha val="54901"/>
            </a:schemeClr>
          </a:solidFill>
          <a:ln w="9525">
            <a:noFill/>
          </a:ln>
        </p:spPr>
        <p:txBody>
          <a:bodyPr vert="horz" wrap="square" lIns="122027" tIns="61013" rIns="122027" bIns="61013" anchor="ctr"/>
          <a:lstStyle>
            <a:lvl1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400">
                <a:solidFill>
                  <a:schemeClr val="tx1"/>
                </a:solidFill>
                <a:latin typeface="Microsoft Sans Serif" panose="020B0604020202020204" pitchFamily="34" charset="0"/>
              </a:defRPr>
            </a:lvl6pPr>
            <a:lvl7pPr marL="914400" algn="l" rtl="0" fontAlgn="base">
              <a:spcBef>
                <a:spcPct val="0"/>
              </a:spcBef>
              <a:spcAft>
                <a:spcPct val="0"/>
              </a:spcAft>
              <a:defRPr sz="4400">
                <a:solidFill>
                  <a:schemeClr val="tx1"/>
                </a:solidFill>
                <a:latin typeface="Microsoft Sans Serif" panose="020B0604020202020204" pitchFamily="34" charset="0"/>
              </a:defRPr>
            </a:lvl7pPr>
            <a:lvl8pPr marL="1371600" algn="l" rtl="0" fontAlgn="base">
              <a:spcBef>
                <a:spcPct val="0"/>
              </a:spcBef>
              <a:spcAft>
                <a:spcPct val="0"/>
              </a:spcAft>
              <a:defRPr sz="4400">
                <a:solidFill>
                  <a:schemeClr val="tx1"/>
                </a:solidFill>
                <a:latin typeface="Microsoft Sans Serif" panose="020B0604020202020204" pitchFamily="34" charset="0"/>
              </a:defRPr>
            </a:lvl8pPr>
            <a:lvl9pPr marL="1828800" algn="l" rtl="0" fontAlgn="base">
              <a:spcBef>
                <a:spcPct val="0"/>
              </a:spcBef>
              <a:spcAft>
                <a:spcPct val="0"/>
              </a:spcAft>
              <a:defRPr sz="4400">
                <a:solidFill>
                  <a:schemeClr val="tx1"/>
                </a:solidFill>
                <a:latin typeface="Microsoft Sans Serif" panose="020B0604020202020204" pitchFamily="34" charset="0"/>
              </a:defRPr>
            </a:lvl9pPr>
          </a:lstStyle>
          <a:p>
            <a:pPr lvl="0">
              <a:defRPr sz="1800"/>
            </a:pPr>
            <a:r>
              <a:rPr lang="zh-CN" altLang="en-US" sz="3700">
                <a:latin typeface="微软雅黑" panose="020B0503020204020204" pitchFamily="34" charset="-122"/>
                <a:ea typeface="微软雅黑" panose="020B0503020204020204" pitchFamily="34" charset="-122"/>
              </a:rPr>
              <a:t>一、</a:t>
            </a:r>
            <a:r>
              <a:rPr lang="zh-CN" altLang="en-US" sz="3700">
                <a:latin typeface="微软雅黑" panose="020B0503020204020204" pitchFamily="34" charset="-122"/>
                <a:ea typeface="微软雅黑" panose="020B0503020204020204" pitchFamily="34" charset="-122"/>
                <a:sym typeface="+mn-ea"/>
              </a:rPr>
              <a:t>种群和种群基因库</a:t>
            </a:r>
            <a:endParaRPr lang="zh-CN" altLang="en-US" sz="3700">
              <a:latin typeface="微软雅黑" panose="020B0503020204020204" pitchFamily="34" charset="-122"/>
              <a:ea typeface="微软雅黑" panose="020B0503020204020204" pitchFamily="34" charset="-122"/>
              <a:sym typeface="+mn-ea"/>
            </a:endParaRPr>
          </a:p>
        </p:txBody>
      </p:sp>
      <p:sp>
        <p:nvSpPr>
          <p:cNvPr id="9218" name="Text Box 5"/>
          <p:cNvSpPr txBox="1">
            <a:spLocks noChangeArrowheads="1"/>
          </p:cNvSpPr>
          <p:nvPr>
            <p:custDataLst>
              <p:tags r:id="rId2"/>
            </p:custDataLst>
          </p:nvPr>
        </p:nvSpPr>
        <p:spPr bwMode="auto">
          <a:xfrm>
            <a:off x="717973" y="1349202"/>
            <a:ext cx="2614507" cy="62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2691" tIns="66345" rIns="132691" bIns="66345">
            <a:spAutoFit/>
          </a:bodyPr>
          <a:lstStyle>
            <a:lvl1pPr defTabSz="1357630">
              <a:spcBef>
                <a:spcPct val="20000"/>
              </a:spcBef>
              <a:buChar char="•"/>
              <a:defRPr sz="4800">
                <a:solidFill>
                  <a:schemeClr val="tx1"/>
                </a:solidFill>
                <a:latin typeface="Arial" panose="020B0604020202020204" pitchFamily="34" charset="0"/>
                <a:ea typeface="宋体" panose="02010600030101010101" pitchFamily="2" charset="-122"/>
              </a:defRPr>
            </a:lvl1pPr>
            <a:lvl2pPr marL="1103630" indent="-424180" defTabSz="1357630">
              <a:spcBef>
                <a:spcPct val="20000"/>
              </a:spcBef>
              <a:buChar char="–"/>
              <a:defRPr sz="4200">
                <a:solidFill>
                  <a:schemeClr val="tx1"/>
                </a:solidFill>
                <a:latin typeface="Arial" panose="020B0604020202020204" pitchFamily="34" charset="0"/>
                <a:ea typeface="宋体" panose="02010600030101010101" pitchFamily="2" charset="-122"/>
              </a:defRPr>
            </a:lvl2pPr>
            <a:lvl3pPr marL="1697355" indent="-339725" defTabSz="1357630">
              <a:spcBef>
                <a:spcPct val="20000"/>
              </a:spcBef>
              <a:buChar char="•"/>
              <a:defRPr sz="3600">
                <a:solidFill>
                  <a:schemeClr val="tx1"/>
                </a:solidFill>
                <a:latin typeface="Arial" panose="020B0604020202020204" pitchFamily="34" charset="0"/>
                <a:ea typeface="宋体" panose="02010600030101010101" pitchFamily="2" charset="-122"/>
              </a:defRPr>
            </a:lvl3pPr>
            <a:lvl4pPr marL="2376805" indent="-339725" defTabSz="1357630">
              <a:spcBef>
                <a:spcPct val="20000"/>
              </a:spcBef>
              <a:buChar char="–"/>
              <a:defRPr sz="3000">
                <a:solidFill>
                  <a:schemeClr val="tx1"/>
                </a:solidFill>
                <a:latin typeface="Arial" panose="020B0604020202020204" pitchFamily="34" charset="0"/>
                <a:ea typeface="宋体" panose="02010600030101010101" pitchFamily="2" charset="-122"/>
              </a:defRPr>
            </a:lvl4pPr>
            <a:lvl5pPr marL="3056255" indent="-339725" defTabSz="1357630">
              <a:spcBef>
                <a:spcPct val="20000"/>
              </a:spcBef>
              <a:buChar char="»"/>
              <a:defRPr sz="3000">
                <a:solidFill>
                  <a:schemeClr val="tx1"/>
                </a:solidFill>
                <a:latin typeface="Arial" panose="020B0604020202020204" pitchFamily="34" charset="0"/>
                <a:ea typeface="宋体" panose="02010600030101010101" pitchFamily="2" charset="-122"/>
              </a:defRPr>
            </a:lvl5pPr>
            <a:lvl6pPr marL="35134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6pPr>
            <a:lvl7pPr marL="39706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7pPr>
            <a:lvl8pPr marL="44278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8pPr>
            <a:lvl9pPr marL="48850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9pPr>
          </a:lstStyle>
          <a:p>
            <a:pPr eaLnBrk="1" fontAlgn="t" hangingPunct="1">
              <a:spcBef>
                <a:spcPct val="50000"/>
              </a:spcBef>
              <a:buFontTx/>
              <a:buNone/>
            </a:pPr>
            <a:r>
              <a:rPr lang="zh-CN" altLang="en-US" sz="3200">
                <a:latin typeface="微软雅黑" panose="020B0503020204020204" pitchFamily="34" charset="-122"/>
                <a:ea typeface="微软雅黑" panose="020B0503020204020204" pitchFamily="34" charset="-122"/>
              </a:rPr>
              <a:t>1</a:t>
            </a:r>
            <a:r>
              <a:rPr lang="en-US" altLang="zh-CN" sz="3200">
                <a:latin typeface="微软雅黑" panose="020B0503020204020204" pitchFamily="34" charset="-122"/>
                <a:ea typeface="微软雅黑" panose="020B0503020204020204" pitchFamily="34" charset="-122"/>
              </a:rPr>
              <a:t>.</a:t>
            </a:r>
            <a:r>
              <a:rPr lang="zh-CN" altLang="en-US" sz="3200">
                <a:latin typeface="微软雅黑" panose="020B0503020204020204" pitchFamily="34" charset="-122"/>
                <a:ea typeface="微软雅黑" panose="020B0503020204020204" pitchFamily="34" charset="-122"/>
              </a:rPr>
              <a:t>种群</a:t>
            </a:r>
            <a:endParaRPr lang="zh-CN" altLang="en-US" sz="3200">
              <a:latin typeface="微软雅黑" panose="020B0503020204020204" pitchFamily="34" charset="-122"/>
              <a:ea typeface="微软雅黑" panose="020B0503020204020204" pitchFamily="34" charset="-122"/>
            </a:endParaRPr>
          </a:p>
        </p:txBody>
      </p:sp>
      <p:sp>
        <p:nvSpPr>
          <p:cNvPr id="4" name="文本框 3"/>
          <p:cNvSpPr txBox="1"/>
          <p:nvPr>
            <p:custDataLst>
              <p:tags r:id="rId3"/>
            </p:custDataLst>
          </p:nvPr>
        </p:nvSpPr>
        <p:spPr>
          <a:xfrm>
            <a:off x="2091187" y="1392854"/>
            <a:ext cx="9971957" cy="61707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61012" tIns="61012" rIns="61012" bIns="61012" numCol="1" spcCol="50844" rtlCol="0" anchor="t" forceAA="0">
            <a:spAutoFit/>
          </a:bodyPr>
          <a:lstStyle/>
          <a:p>
            <a:r>
              <a:rPr lang="zh-CN" altLang="en-US" sz="3200">
                <a:latin typeface="微软雅黑" panose="020B0503020204020204" pitchFamily="34" charset="-122"/>
                <a:ea typeface="微软雅黑" panose="020B0503020204020204" pitchFamily="34" charset="-122"/>
              </a:rPr>
              <a:t>生活在</a:t>
            </a:r>
            <a:r>
              <a:rPr lang="zh-CN" altLang="en-US" sz="3200">
                <a:solidFill>
                  <a:srgbClr val="FF0000"/>
                </a:solidFill>
                <a:latin typeface="微软雅黑" panose="020B0503020204020204" pitchFamily="34" charset="-122"/>
                <a:ea typeface="微软雅黑" panose="020B0503020204020204" pitchFamily="34" charset="-122"/>
              </a:rPr>
              <a:t>一定区域</a:t>
            </a:r>
            <a:r>
              <a:rPr lang="zh-CN" altLang="en-US" sz="3200">
                <a:latin typeface="微软雅黑" panose="020B0503020204020204" pitchFamily="34" charset="-122"/>
                <a:ea typeface="微软雅黑" panose="020B0503020204020204" pitchFamily="34" charset="-122"/>
              </a:rPr>
              <a:t>的</a:t>
            </a:r>
            <a:r>
              <a:rPr lang="zh-CN" altLang="en-US" sz="3200">
                <a:solidFill>
                  <a:srgbClr val="FF0000"/>
                </a:solidFill>
                <a:latin typeface="微软雅黑" panose="020B0503020204020204" pitchFamily="34" charset="-122"/>
                <a:ea typeface="微软雅黑" panose="020B0503020204020204" pitchFamily="34" charset="-122"/>
              </a:rPr>
              <a:t>同种</a:t>
            </a:r>
            <a:r>
              <a:rPr lang="zh-CN" altLang="en-US" sz="3200">
                <a:latin typeface="微软雅黑" panose="020B0503020204020204" pitchFamily="34" charset="-122"/>
                <a:ea typeface="微软雅黑" panose="020B0503020204020204" pitchFamily="34" charset="-122"/>
              </a:rPr>
              <a:t>生物</a:t>
            </a:r>
            <a:r>
              <a:rPr lang="zh-CN" altLang="en-US" sz="3200">
                <a:solidFill>
                  <a:srgbClr val="FF0000"/>
                </a:solidFill>
                <a:latin typeface="微软雅黑" panose="020B0503020204020204" pitchFamily="34" charset="-122"/>
                <a:ea typeface="微软雅黑" panose="020B0503020204020204" pitchFamily="34" charset="-122"/>
              </a:rPr>
              <a:t>全部个体</a:t>
            </a:r>
            <a:r>
              <a:rPr lang="zh-CN" altLang="en-US" sz="3200">
                <a:latin typeface="微软雅黑" panose="020B0503020204020204" pitchFamily="34" charset="-122"/>
                <a:ea typeface="微软雅黑" panose="020B0503020204020204" pitchFamily="34" charset="-122"/>
              </a:rPr>
              <a:t>的集合叫作种群。</a:t>
            </a:r>
            <a:endParaRPr lang="zh-CN" altLang="en-US" sz="3200">
              <a:latin typeface="微软雅黑" panose="020B0503020204020204" pitchFamily="34" charset="-122"/>
              <a:ea typeface="微软雅黑" panose="020B0503020204020204" pitchFamily="34" charset="-122"/>
            </a:endParaRPr>
          </a:p>
        </p:txBody>
      </p:sp>
      <p:sp>
        <p:nvSpPr>
          <p:cNvPr id="8" name="文本框 7"/>
          <p:cNvSpPr txBox="1"/>
          <p:nvPr>
            <p:custDataLst>
              <p:tags r:id="rId4"/>
            </p:custDataLst>
          </p:nvPr>
        </p:nvSpPr>
        <p:spPr>
          <a:xfrm>
            <a:off x="173997" y="5381749"/>
            <a:ext cx="11932692" cy="130819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1012" tIns="61012" rIns="61012" bIns="61012" numCol="1" spcCol="50844" rtlCol="0" anchor="t" forceAA="0">
            <a:spAutoFit/>
          </a:bodyPr>
          <a:lstStyle/>
          <a:p>
            <a:pPr>
              <a:lnSpc>
                <a:spcPct val="120000"/>
              </a:lnSpc>
            </a:pPr>
            <a:r>
              <a:rPr lang="en-US" altLang="zh-CN" sz="3200">
                <a:latin typeface="微软雅黑" panose="020B0503020204020204" pitchFamily="34" charset="-122"/>
                <a:ea typeface="微软雅黑" panose="020B0503020204020204" pitchFamily="34" charset="-122"/>
                <a:sym typeface="+mn-ea"/>
              </a:rPr>
              <a:t>       </a:t>
            </a:r>
            <a:r>
              <a:rPr lang="zh-CN" altLang="en-US" sz="3200">
                <a:latin typeface="微软雅黑" panose="020B0503020204020204" pitchFamily="34" charset="-122"/>
                <a:ea typeface="微软雅黑" panose="020B0503020204020204" pitchFamily="34" charset="-122"/>
              </a:rPr>
              <a:t>种群中的个体并不是机械地集合在一起，而是</a:t>
            </a:r>
            <a:r>
              <a:rPr lang="zh-CN" altLang="en-US" sz="3200">
                <a:solidFill>
                  <a:srgbClr val="FF0000"/>
                </a:solidFill>
                <a:latin typeface="微软雅黑" panose="020B0503020204020204" pitchFamily="34" charset="-122"/>
                <a:ea typeface="微软雅黑" panose="020B0503020204020204" pitchFamily="34" charset="-122"/>
              </a:rPr>
              <a:t>彼此可以交配实现基因交流</a:t>
            </a:r>
            <a:r>
              <a:rPr lang="zh-CN" altLang="en-US" sz="3200">
                <a:latin typeface="微软雅黑" panose="020B0503020204020204" pitchFamily="34" charset="-122"/>
                <a:ea typeface="微软雅黑" panose="020B0503020204020204" pitchFamily="34" charset="-122"/>
              </a:rPr>
              <a:t>，并通过繁殖将各自的基因遗传给后代。</a:t>
            </a:r>
            <a:endParaRPr lang="en-US" altLang="zh-CN" sz="3200">
              <a:solidFill>
                <a:srgbClr val="000000"/>
              </a:solidFill>
              <a:latin typeface="微软雅黑" panose="020B0503020204020204" pitchFamily="34" charset="-122"/>
              <a:ea typeface="微软雅黑" panose="020B0503020204020204" pitchFamily="34" charset="-122"/>
              <a:sym typeface="Arial" panose="020B0604020202020204"/>
            </a:endParaRPr>
          </a:p>
        </p:txBody>
      </p:sp>
      <p:sp>
        <p:nvSpPr>
          <p:cNvPr id="12" name="文本框 4"/>
          <p:cNvSpPr txBox="1">
            <a:spLocks noChangeArrowheads="1"/>
          </p:cNvSpPr>
          <p:nvPr>
            <p:custDataLst>
              <p:tags r:id="rId5"/>
            </p:custDataLst>
          </p:nvPr>
        </p:nvSpPr>
        <p:spPr bwMode="auto">
          <a:xfrm>
            <a:off x="913553" y="2149992"/>
            <a:ext cx="6178127" cy="4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2027" tIns="61013" rIns="122027" bIns="61013">
            <a:spAutoFit/>
          </a:bodyPr>
          <a:lstStyle>
            <a:lvl1pPr>
              <a:defRPr sz="2400">
                <a:solidFill>
                  <a:srgbClr val="262626"/>
                </a:solidFill>
                <a:latin typeface="Garamond" panose="02020404030301010803" pitchFamily="18" charset="0"/>
              </a:defRPr>
            </a:lvl1pPr>
            <a:lvl2pPr>
              <a:defRPr sz="2000">
                <a:solidFill>
                  <a:srgbClr val="262626"/>
                </a:solidFill>
                <a:latin typeface="Garamond" panose="02020404030301010803" pitchFamily="18" charset="0"/>
              </a:defRPr>
            </a:lvl2pPr>
            <a:lvl3pPr marL="1143000" indent="-228600">
              <a:defRPr>
                <a:solidFill>
                  <a:srgbClr val="262626"/>
                </a:solidFill>
                <a:latin typeface="Garamond" panose="02020404030301010803" pitchFamily="18" charset="0"/>
              </a:defRPr>
            </a:lvl3pPr>
            <a:lvl4pPr marL="1600200" indent="-228600">
              <a:defRPr sz="1600">
                <a:solidFill>
                  <a:srgbClr val="262626"/>
                </a:solidFill>
                <a:latin typeface="Garamond" panose="02020404030301010803" pitchFamily="18" charset="0"/>
              </a:defRPr>
            </a:lvl4pPr>
            <a:lvl5pPr marL="2057400" indent="-228600">
              <a:defRPr sz="1400">
                <a:solidFill>
                  <a:srgbClr val="262626"/>
                </a:solidFill>
                <a:latin typeface="Garamond" panose="02020404030301010803" pitchFamily="18" charset="0"/>
              </a:defRPr>
            </a:lvl5pPr>
            <a:lvl6pPr fontAlgn="base">
              <a:buFont typeface="Arial" panose="020B0604020202020204" pitchFamily="34" charset="0"/>
              <a:defRPr sz="1400">
                <a:solidFill>
                  <a:srgbClr val="262626"/>
                </a:solidFill>
                <a:latin typeface="Garamond" panose="02020404030301010803" pitchFamily="18" charset="0"/>
              </a:defRPr>
            </a:lvl6pPr>
            <a:lvl7pPr fontAlgn="base">
              <a:buFont typeface="Arial" panose="020B0604020202020204" pitchFamily="34" charset="0"/>
              <a:defRPr sz="1400">
                <a:solidFill>
                  <a:srgbClr val="262626"/>
                </a:solidFill>
                <a:latin typeface="Garamond" panose="02020404030301010803" pitchFamily="18" charset="0"/>
              </a:defRPr>
            </a:lvl7pPr>
            <a:lvl8pPr fontAlgn="base">
              <a:buFont typeface="Arial" panose="020B0604020202020204" pitchFamily="34" charset="0"/>
              <a:defRPr sz="1400">
                <a:solidFill>
                  <a:srgbClr val="262626"/>
                </a:solidFill>
                <a:latin typeface="Garamond" panose="02020404030301010803" pitchFamily="18" charset="0"/>
              </a:defRPr>
            </a:lvl8pPr>
            <a:lvl9pPr fontAlgn="base">
              <a:buFont typeface="Arial" panose="020B0604020202020204" pitchFamily="34" charset="0"/>
              <a:defRPr sz="1400">
                <a:solidFill>
                  <a:srgbClr val="262626"/>
                </a:solidFill>
                <a:latin typeface="Garamond" panose="02020404030301010803" pitchFamily="18" charset="0"/>
              </a:defRPr>
            </a:lvl9pPr>
          </a:lstStyle>
          <a:p>
            <a:pPr eaLnBrk="1" hangingPunct="1"/>
            <a:r>
              <a:rPr lang="zh-CN" altLang="en-US">
                <a:solidFill>
                  <a:schemeClr val="tx1"/>
                </a:solidFill>
                <a:latin typeface="微软雅黑" panose="020B0503020204020204" pitchFamily="34" charset="-122"/>
                <a:ea typeface="微软雅黑" panose="020B0503020204020204" pitchFamily="34" charset="-122"/>
              </a:rPr>
              <a:t>（</a:t>
            </a:r>
            <a:r>
              <a:rPr lang="en-US" altLang="zh-CN">
                <a:solidFill>
                  <a:schemeClr val="tx1"/>
                </a:solidFill>
                <a:latin typeface="微软雅黑" panose="020B0503020204020204" pitchFamily="34" charset="-122"/>
                <a:ea typeface="微软雅黑" panose="020B0503020204020204" pitchFamily="34" charset="-122"/>
              </a:rPr>
              <a:t>1</a:t>
            </a:r>
            <a:r>
              <a:rPr lang="zh-CN" altLang="en-US">
                <a:solidFill>
                  <a:schemeClr val="tx1"/>
                </a:solidFill>
                <a:latin typeface="微软雅黑" panose="020B0503020204020204" pitchFamily="34" charset="-122"/>
                <a:ea typeface="微软雅黑" panose="020B0503020204020204" pitchFamily="34" charset="-122"/>
              </a:rPr>
              <a:t>）对种群概念的理解：</a:t>
            </a: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3" name="文本框 5"/>
          <p:cNvSpPr txBox="1">
            <a:spLocks noChangeArrowheads="1"/>
          </p:cNvSpPr>
          <p:nvPr>
            <p:custDataLst>
              <p:tags r:id="rId6"/>
            </p:custDataLst>
          </p:nvPr>
        </p:nvSpPr>
        <p:spPr bwMode="auto">
          <a:xfrm>
            <a:off x="1625245" y="2821919"/>
            <a:ext cx="7942580" cy="4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2027" tIns="61013" rIns="122027" bIns="61013">
            <a:spAutoFit/>
          </a:bodyPr>
          <a:lstStyle>
            <a:lvl1pPr>
              <a:defRPr sz="2400">
                <a:solidFill>
                  <a:srgbClr val="262626"/>
                </a:solidFill>
                <a:latin typeface="Garamond" panose="02020404030301010803" pitchFamily="18" charset="0"/>
              </a:defRPr>
            </a:lvl1pPr>
            <a:lvl2pPr>
              <a:defRPr sz="2000">
                <a:solidFill>
                  <a:srgbClr val="262626"/>
                </a:solidFill>
                <a:latin typeface="Garamond" panose="02020404030301010803" pitchFamily="18" charset="0"/>
              </a:defRPr>
            </a:lvl2pPr>
            <a:lvl3pPr marL="1143000" indent="-228600">
              <a:defRPr>
                <a:solidFill>
                  <a:srgbClr val="262626"/>
                </a:solidFill>
                <a:latin typeface="Garamond" panose="02020404030301010803" pitchFamily="18" charset="0"/>
              </a:defRPr>
            </a:lvl3pPr>
            <a:lvl4pPr marL="1600200" indent="-228600">
              <a:defRPr sz="1600">
                <a:solidFill>
                  <a:srgbClr val="262626"/>
                </a:solidFill>
                <a:latin typeface="Garamond" panose="02020404030301010803" pitchFamily="18" charset="0"/>
              </a:defRPr>
            </a:lvl4pPr>
            <a:lvl5pPr marL="2057400" indent="-228600">
              <a:defRPr sz="1400">
                <a:solidFill>
                  <a:srgbClr val="262626"/>
                </a:solidFill>
                <a:latin typeface="Garamond" panose="02020404030301010803" pitchFamily="18" charset="0"/>
              </a:defRPr>
            </a:lvl5pPr>
            <a:lvl6pPr fontAlgn="base">
              <a:buFont typeface="Arial" panose="020B0604020202020204" pitchFamily="34" charset="0"/>
              <a:defRPr sz="1400">
                <a:solidFill>
                  <a:srgbClr val="262626"/>
                </a:solidFill>
                <a:latin typeface="Garamond" panose="02020404030301010803" pitchFamily="18" charset="0"/>
              </a:defRPr>
            </a:lvl6pPr>
            <a:lvl7pPr fontAlgn="base">
              <a:buFont typeface="Arial" panose="020B0604020202020204" pitchFamily="34" charset="0"/>
              <a:defRPr sz="1400">
                <a:solidFill>
                  <a:srgbClr val="262626"/>
                </a:solidFill>
                <a:latin typeface="Garamond" panose="02020404030301010803" pitchFamily="18" charset="0"/>
              </a:defRPr>
            </a:lvl7pPr>
            <a:lvl8pPr fontAlgn="base">
              <a:buFont typeface="Arial" panose="020B0604020202020204" pitchFamily="34" charset="0"/>
              <a:defRPr sz="1400">
                <a:solidFill>
                  <a:srgbClr val="262626"/>
                </a:solidFill>
                <a:latin typeface="Garamond" panose="02020404030301010803" pitchFamily="18" charset="0"/>
              </a:defRPr>
            </a:lvl8pPr>
            <a:lvl9pPr fontAlgn="base">
              <a:buFont typeface="Arial" panose="020B0604020202020204" pitchFamily="34" charset="0"/>
              <a:defRPr sz="1400">
                <a:solidFill>
                  <a:srgbClr val="262626"/>
                </a:solidFill>
                <a:latin typeface="Garamond" panose="02020404030301010803" pitchFamily="18" charset="0"/>
              </a:defRPr>
            </a:lvl9pPr>
          </a:lstStyle>
          <a:p>
            <a:pPr eaLnBrk="1" hangingPunct="1"/>
            <a:r>
              <a:rPr lang="zh-CN" altLang="en-US">
                <a:solidFill>
                  <a:schemeClr val="tx1"/>
                </a:solidFill>
                <a:latin typeface="微软雅黑" panose="020B0503020204020204" pitchFamily="34" charset="-122"/>
                <a:ea typeface="微软雅黑" panose="020B0503020204020204" pitchFamily="34" charset="-122"/>
              </a:rPr>
              <a:t>①两个要素：</a:t>
            </a:r>
            <a:r>
              <a:rPr lang="en-US" altLang="zh-CN">
                <a:solidFill>
                  <a:schemeClr val="tx1"/>
                </a:solidFill>
                <a:latin typeface="微软雅黑" panose="020B0503020204020204" pitchFamily="34" charset="-122"/>
                <a:ea typeface="微软雅黑" panose="020B0503020204020204" pitchFamily="34" charset="-122"/>
              </a:rPr>
              <a:t>“</a:t>
            </a:r>
            <a:r>
              <a:rPr lang="zh-CN" altLang="en-US">
                <a:solidFill>
                  <a:schemeClr val="accent2"/>
                </a:solidFill>
                <a:latin typeface="微软雅黑" panose="020B0503020204020204" pitchFamily="34" charset="-122"/>
                <a:ea typeface="微软雅黑" panose="020B0503020204020204" pitchFamily="34" charset="-122"/>
              </a:rPr>
              <a:t>同种</a:t>
            </a:r>
            <a:r>
              <a:rPr lang="en-US" altLang="zh-CN">
                <a:solidFill>
                  <a:schemeClr val="tx1"/>
                </a:solidFill>
                <a:latin typeface="微软雅黑" panose="020B0503020204020204" pitchFamily="34" charset="-122"/>
                <a:ea typeface="微软雅黑" panose="020B0503020204020204" pitchFamily="34" charset="-122"/>
              </a:rPr>
              <a:t>”</a:t>
            </a:r>
            <a:r>
              <a:rPr lang="zh-CN" altLang="en-US">
                <a:solidFill>
                  <a:schemeClr val="tx1"/>
                </a:solidFill>
                <a:latin typeface="微软雅黑" panose="020B0503020204020204" pitchFamily="34" charset="-122"/>
                <a:ea typeface="微软雅黑" panose="020B0503020204020204" pitchFamily="34" charset="-122"/>
              </a:rPr>
              <a:t>和</a:t>
            </a:r>
            <a:r>
              <a:rPr lang="en-US" altLang="zh-CN">
                <a:solidFill>
                  <a:schemeClr val="tx1"/>
                </a:solidFill>
                <a:latin typeface="微软雅黑" panose="020B0503020204020204" pitchFamily="34" charset="-122"/>
                <a:ea typeface="微软雅黑" panose="020B0503020204020204" pitchFamily="34" charset="-122"/>
              </a:rPr>
              <a:t>“</a:t>
            </a:r>
            <a:r>
              <a:rPr lang="zh-CN" altLang="en-US">
                <a:solidFill>
                  <a:schemeClr val="accent2"/>
                </a:solidFill>
                <a:latin typeface="微软雅黑" panose="020B0503020204020204" pitchFamily="34" charset="-122"/>
                <a:ea typeface="微软雅黑" panose="020B0503020204020204" pitchFamily="34" charset="-122"/>
              </a:rPr>
              <a:t>全部</a:t>
            </a:r>
            <a:r>
              <a:rPr lang="en-US" altLang="zh-CN">
                <a:solidFill>
                  <a:schemeClr val="tx1"/>
                </a:solidFill>
                <a:latin typeface="微软雅黑" panose="020B0503020204020204" pitchFamily="34" charset="-122"/>
                <a:ea typeface="微软雅黑" panose="020B0503020204020204" pitchFamily="34" charset="-122"/>
              </a:rPr>
              <a:t>”</a:t>
            </a:r>
            <a:endParaRPr lang="en-US" altLang="zh-CN">
              <a:solidFill>
                <a:schemeClr val="tx1"/>
              </a:solidFill>
              <a:latin typeface="微软雅黑" panose="020B0503020204020204" pitchFamily="34" charset="-122"/>
              <a:ea typeface="微软雅黑" panose="020B0503020204020204" pitchFamily="34" charset="-122"/>
            </a:endParaRPr>
          </a:p>
        </p:txBody>
      </p:sp>
      <p:sp>
        <p:nvSpPr>
          <p:cNvPr id="14" name="文本框 6"/>
          <p:cNvSpPr txBox="1">
            <a:spLocks noChangeArrowheads="1"/>
          </p:cNvSpPr>
          <p:nvPr>
            <p:custDataLst>
              <p:tags r:id="rId7"/>
            </p:custDataLst>
          </p:nvPr>
        </p:nvSpPr>
        <p:spPr bwMode="auto">
          <a:xfrm>
            <a:off x="1625243" y="3760116"/>
            <a:ext cx="9486900" cy="4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2027" tIns="61013" rIns="122027" bIns="61013">
            <a:spAutoFit/>
          </a:bodyPr>
          <a:lstStyle>
            <a:lvl1pPr>
              <a:defRPr sz="2400">
                <a:solidFill>
                  <a:srgbClr val="262626"/>
                </a:solidFill>
                <a:latin typeface="Garamond" panose="02020404030301010803" pitchFamily="18" charset="0"/>
              </a:defRPr>
            </a:lvl1pPr>
            <a:lvl2pPr>
              <a:defRPr sz="2000">
                <a:solidFill>
                  <a:srgbClr val="262626"/>
                </a:solidFill>
                <a:latin typeface="Garamond" panose="02020404030301010803" pitchFamily="18" charset="0"/>
              </a:defRPr>
            </a:lvl2pPr>
            <a:lvl3pPr marL="1143000" indent="-228600">
              <a:defRPr>
                <a:solidFill>
                  <a:srgbClr val="262626"/>
                </a:solidFill>
                <a:latin typeface="Garamond" panose="02020404030301010803" pitchFamily="18" charset="0"/>
              </a:defRPr>
            </a:lvl3pPr>
            <a:lvl4pPr marL="1600200" indent="-228600">
              <a:defRPr sz="1600">
                <a:solidFill>
                  <a:srgbClr val="262626"/>
                </a:solidFill>
                <a:latin typeface="Garamond" panose="02020404030301010803" pitchFamily="18" charset="0"/>
              </a:defRPr>
            </a:lvl4pPr>
            <a:lvl5pPr marL="2057400" indent="-228600">
              <a:defRPr sz="1400">
                <a:solidFill>
                  <a:srgbClr val="262626"/>
                </a:solidFill>
                <a:latin typeface="Garamond" panose="02020404030301010803" pitchFamily="18" charset="0"/>
              </a:defRPr>
            </a:lvl5pPr>
            <a:lvl6pPr fontAlgn="base">
              <a:buFont typeface="Arial" panose="020B0604020202020204" pitchFamily="34" charset="0"/>
              <a:defRPr sz="1400">
                <a:solidFill>
                  <a:srgbClr val="262626"/>
                </a:solidFill>
                <a:latin typeface="Garamond" panose="02020404030301010803" pitchFamily="18" charset="0"/>
              </a:defRPr>
            </a:lvl6pPr>
            <a:lvl7pPr fontAlgn="base">
              <a:buFont typeface="Arial" panose="020B0604020202020204" pitchFamily="34" charset="0"/>
              <a:defRPr sz="1400">
                <a:solidFill>
                  <a:srgbClr val="262626"/>
                </a:solidFill>
                <a:latin typeface="Garamond" panose="02020404030301010803" pitchFamily="18" charset="0"/>
              </a:defRPr>
            </a:lvl7pPr>
            <a:lvl8pPr fontAlgn="base">
              <a:buFont typeface="Arial" panose="020B0604020202020204" pitchFamily="34" charset="0"/>
              <a:defRPr sz="1400">
                <a:solidFill>
                  <a:srgbClr val="262626"/>
                </a:solidFill>
                <a:latin typeface="Garamond" panose="02020404030301010803" pitchFamily="18" charset="0"/>
              </a:defRPr>
            </a:lvl8pPr>
            <a:lvl9pPr fontAlgn="base">
              <a:buFont typeface="Arial" panose="020B0604020202020204" pitchFamily="34" charset="0"/>
              <a:defRPr sz="1400">
                <a:solidFill>
                  <a:srgbClr val="262626"/>
                </a:solidFill>
                <a:latin typeface="Garamond" panose="02020404030301010803" pitchFamily="18" charset="0"/>
              </a:defRPr>
            </a:lvl9pPr>
          </a:lstStyle>
          <a:p>
            <a:pPr eaLnBrk="1" hangingPunct="1"/>
            <a:r>
              <a:rPr lang="zh-CN" altLang="en-US">
                <a:solidFill>
                  <a:schemeClr val="tx1"/>
                </a:solidFill>
                <a:latin typeface="微软雅黑" panose="020B0503020204020204" pitchFamily="34" charset="-122"/>
                <a:ea typeface="微软雅黑" panose="020B0503020204020204" pitchFamily="34" charset="-122"/>
              </a:rPr>
              <a:t>②两个条件：</a:t>
            </a:r>
            <a:r>
              <a:rPr lang="en-US" altLang="zh-CN">
                <a:solidFill>
                  <a:schemeClr val="tx1"/>
                </a:solidFill>
                <a:latin typeface="微软雅黑" panose="020B0503020204020204" pitchFamily="34" charset="-122"/>
                <a:ea typeface="微软雅黑" panose="020B0503020204020204" pitchFamily="34" charset="-122"/>
              </a:rPr>
              <a:t>“</a:t>
            </a:r>
            <a:r>
              <a:rPr lang="zh-CN" altLang="en-US">
                <a:solidFill>
                  <a:schemeClr val="accent2"/>
                </a:solidFill>
                <a:latin typeface="微软雅黑" panose="020B0503020204020204" pitchFamily="34" charset="-122"/>
                <a:ea typeface="微软雅黑" panose="020B0503020204020204" pitchFamily="34" charset="-122"/>
              </a:rPr>
              <a:t>时间</a:t>
            </a:r>
            <a:r>
              <a:rPr lang="en-US" altLang="zh-CN">
                <a:solidFill>
                  <a:schemeClr val="tx1"/>
                </a:solidFill>
                <a:latin typeface="微软雅黑" panose="020B0503020204020204" pitchFamily="34" charset="-122"/>
                <a:ea typeface="微软雅黑" panose="020B0503020204020204" pitchFamily="34" charset="-122"/>
              </a:rPr>
              <a:t>”</a:t>
            </a:r>
            <a:r>
              <a:rPr lang="zh-CN" altLang="en-US">
                <a:solidFill>
                  <a:schemeClr val="tx1"/>
                </a:solidFill>
                <a:latin typeface="微软雅黑" panose="020B0503020204020204" pitchFamily="34" charset="-122"/>
                <a:ea typeface="微软雅黑" panose="020B0503020204020204" pitchFamily="34" charset="-122"/>
              </a:rPr>
              <a:t>和</a:t>
            </a:r>
            <a:r>
              <a:rPr lang="en-US" altLang="zh-CN">
                <a:solidFill>
                  <a:schemeClr val="tx1"/>
                </a:solidFill>
                <a:latin typeface="微软雅黑" panose="020B0503020204020204" pitchFamily="34" charset="-122"/>
                <a:ea typeface="微软雅黑" panose="020B0503020204020204" pitchFamily="34" charset="-122"/>
              </a:rPr>
              <a:t>“</a:t>
            </a:r>
            <a:r>
              <a:rPr lang="zh-CN" altLang="en-US">
                <a:solidFill>
                  <a:schemeClr val="accent2"/>
                </a:solidFill>
                <a:latin typeface="微软雅黑" panose="020B0503020204020204" pitchFamily="34" charset="-122"/>
                <a:ea typeface="微软雅黑" panose="020B0503020204020204" pitchFamily="34" charset="-122"/>
              </a:rPr>
              <a:t>空间</a:t>
            </a:r>
            <a:r>
              <a:rPr lang="en-US" altLang="zh-CN">
                <a:solidFill>
                  <a:schemeClr val="tx1"/>
                </a:solidFill>
                <a:latin typeface="微软雅黑" panose="020B0503020204020204" pitchFamily="34" charset="-122"/>
                <a:ea typeface="微软雅黑" panose="020B0503020204020204" pitchFamily="34" charset="-122"/>
              </a:rPr>
              <a:t>”</a:t>
            </a:r>
            <a:endParaRPr lang="en-US" altLang="zh-CN">
              <a:solidFill>
                <a:schemeClr val="tx1"/>
              </a:solidFill>
              <a:latin typeface="微软雅黑" panose="020B0503020204020204" pitchFamily="34" charset="-122"/>
              <a:ea typeface="微软雅黑" panose="020B0503020204020204" pitchFamily="34" charset="-122"/>
            </a:endParaRPr>
          </a:p>
        </p:txBody>
      </p:sp>
      <p:sp>
        <p:nvSpPr>
          <p:cNvPr id="15" name="文本框 7"/>
          <p:cNvSpPr txBox="1">
            <a:spLocks noChangeArrowheads="1"/>
          </p:cNvSpPr>
          <p:nvPr>
            <p:custDataLst>
              <p:tags r:id="rId8"/>
            </p:custDataLst>
          </p:nvPr>
        </p:nvSpPr>
        <p:spPr bwMode="auto">
          <a:xfrm>
            <a:off x="1625243" y="4657660"/>
            <a:ext cx="10566757" cy="56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2027" tIns="61013" rIns="122027" bIns="61013">
            <a:spAutoFit/>
          </a:bodyPr>
          <a:lstStyle>
            <a:lvl1pPr>
              <a:defRPr sz="2400">
                <a:solidFill>
                  <a:srgbClr val="262626"/>
                </a:solidFill>
                <a:latin typeface="Garamond" panose="02020404030301010803" pitchFamily="18" charset="0"/>
              </a:defRPr>
            </a:lvl1pPr>
            <a:lvl2pPr>
              <a:defRPr sz="2000">
                <a:solidFill>
                  <a:srgbClr val="262626"/>
                </a:solidFill>
                <a:latin typeface="Garamond" panose="02020404030301010803" pitchFamily="18" charset="0"/>
              </a:defRPr>
            </a:lvl2pPr>
            <a:lvl3pPr marL="1143000" indent="-228600">
              <a:defRPr>
                <a:solidFill>
                  <a:srgbClr val="262626"/>
                </a:solidFill>
                <a:latin typeface="Garamond" panose="02020404030301010803" pitchFamily="18" charset="0"/>
              </a:defRPr>
            </a:lvl3pPr>
            <a:lvl4pPr marL="1600200" indent="-228600">
              <a:defRPr sz="1600">
                <a:solidFill>
                  <a:srgbClr val="262626"/>
                </a:solidFill>
                <a:latin typeface="Garamond" panose="02020404030301010803" pitchFamily="18" charset="0"/>
              </a:defRPr>
            </a:lvl4pPr>
            <a:lvl5pPr marL="2057400" indent="-228600">
              <a:defRPr sz="1400">
                <a:solidFill>
                  <a:srgbClr val="262626"/>
                </a:solidFill>
                <a:latin typeface="Garamond" panose="02020404030301010803" pitchFamily="18" charset="0"/>
              </a:defRPr>
            </a:lvl5pPr>
            <a:lvl6pPr fontAlgn="base">
              <a:buFont typeface="Arial" panose="020B0604020202020204" pitchFamily="34" charset="0"/>
              <a:defRPr sz="1400">
                <a:solidFill>
                  <a:srgbClr val="262626"/>
                </a:solidFill>
                <a:latin typeface="Garamond" panose="02020404030301010803" pitchFamily="18" charset="0"/>
              </a:defRPr>
            </a:lvl6pPr>
            <a:lvl7pPr fontAlgn="base">
              <a:buFont typeface="Arial" panose="020B0604020202020204" pitchFamily="34" charset="0"/>
              <a:defRPr sz="1400">
                <a:solidFill>
                  <a:srgbClr val="262626"/>
                </a:solidFill>
                <a:latin typeface="Garamond" panose="02020404030301010803" pitchFamily="18" charset="0"/>
              </a:defRPr>
            </a:lvl7pPr>
            <a:lvl8pPr fontAlgn="base">
              <a:buFont typeface="Arial" panose="020B0604020202020204" pitchFamily="34" charset="0"/>
              <a:defRPr sz="1400">
                <a:solidFill>
                  <a:srgbClr val="262626"/>
                </a:solidFill>
                <a:latin typeface="Garamond" panose="02020404030301010803" pitchFamily="18" charset="0"/>
              </a:defRPr>
            </a:lvl8pPr>
            <a:lvl9pPr fontAlgn="base">
              <a:buFont typeface="Arial" panose="020B0604020202020204" pitchFamily="34" charset="0"/>
              <a:defRPr sz="1400">
                <a:solidFill>
                  <a:srgbClr val="262626"/>
                </a:solidFill>
                <a:latin typeface="Garamond" panose="02020404030301010803" pitchFamily="18" charset="0"/>
              </a:defRPr>
            </a:lvl9pPr>
          </a:lstStyle>
          <a:p>
            <a:pPr eaLnBrk="1" hangingPunct="1">
              <a:lnSpc>
                <a:spcPct val="120000"/>
              </a:lnSpc>
            </a:pPr>
            <a:r>
              <a:rPr lang="zh-CN" altLang="en-US">
                <a:solidFill>
                  <a:schemeClr val="tx1"/>
                </a:solidFill>
                <a:latin typeface="微软雅黑" panose="020B0503020204020204" pitchFamily="34" charset="-122"/>
                <a:ea typeface="微软雅黑" panose="020B0503020204020204" pitchFamily="34" charset="-122"/>
              </a:rPr>
              <a:t>③两个基本单位：</a:t>
            </a:r>
            <a:r>
              <a:rPr lang="en-US" altLang="zh-CN">
                <a:solidFill>
                  <a:srgbClr val="0505BB"/>
                </a:solidFill>
                <a:latin typeface="微软雅黑" panose="020B0503020204020204" pitchFamily="34" charset="-122"/>
                <a:ea typeface="微软雅黑" panose="020B0503020204020204" pitchFamily="34" charset="-122"/>
              </a:rPr>
              <a:t>“</a:t>
            </a:r>
            <a:r>
              <a:rPr lang="zh-CN" altLang="en-US">
                <a:solidFill>
                  <a:srgbClr val="0505BB"/>
                </a:solidFill>
                <a:latin typeface="微软雅黑" panose="020B0503020204020204" pitchFamily="34" charset="-122"/>
                <a:ea typeface="微软雅黑" panose="020B0503020204020204" pitchFamily="34" charset="-122"/>
              </a:rPr>
              <a:t>生物繁殖的基本单位</a:t>
            </a:r>
            <a:r>
              <a:rPr lang="en-US" altLang="zh-CN">
                <a:solidFill>
                  <a:srgbClr val="0505BB"/>
                </a:solidFill>
                <a:latin typeface="微软雅黑" panose="020B0503020204020204" pitchFamily="34" charset="-122"/>
                <a:ea typeface="微软雅黑" panose="020B0503020204020204" pitchFamily="34" charset="-122"/>
              </a:rPr>
              <a:t>”</a:t>
            </a:r>
            <a:r>
              <a:rPr lang="zh-CN" altLang="en-US">
                <a:solidFill>
                  <a:schemeClr val="tx1"/>
                </a:solidFill>
                <a:latin typeface="微软雅黑" panose="020B0503020204020204" pitchFamily="34" charset="-122"/>
                <a:ea typeface="微软雅黑" panose="020B0503020204020204" pitchFamily="34" charset="-122"/>
              </a:rPr>
              <a:t>和</a:t>
            </a:r>
            <a:r>
              <a:rPr lang="en-US" altLang="zh-CN">
                <a:solidFill>
                  <a:srgbClr val="0505BB"/>
                </a:solidFill>
                <a:latin typeface="微软雅黑" panose="020B0503020204020204" pitchFamily="34" charset="-122"/>
                <a:ea typeface="微软雅黑" panose="020B0503020204020204" pitchFamily="34" charset="-122"/>
              </a:rPr>
              <a:t>“</a:t>
            </a:r>
            <a:r>
              <a:rPr lang="zh-CN" altLang="en-US">
                <a:solidFill>
                  <a:srgbClr val="0505BB"/>
                </a:solidFill>
                <a:latin typeface="微软雅黑" panose="020B0503020204020204" pitchFamily="34" charset="-122"/>
                <a:ea typeface="微软雅黑" panose="020B0503020204020204" pitchFamily="34" charset="-122"/>
              </a:rPr>
              <a:t>生物进化的基本单位</a:t>
            </a:r>
            <a:r>
              <a:rPr lang="en-US" altLang="zh-CN">
                <a:solidFill>
                  <a:srgbClr val="0505BB"/>
                </a:solidFill>
                <a:latin typeface="微软雅黑" panose="020B0503020204020204" pitchFamily="34" charset="-122"/>
                <a:ea typeface="微软雅黑" panose="020B0503020204020204" pitchFamily="34" charset="-122"/>
              </a:rPr>
              <a:t>”</a:t>
            </a:r>
            <a:endParaRPr lang="en-US" altLang="zh-CN">
              <a:solidFill>
                <a:srgbClr val="0505BB"/>
              </a:solidFill>
              <a:latin typeface="微软雅黑" panose="020B0503020204020204" pitchFamily="34" charset="-122"/>
              <a:ea typeface="微软雅黑" panose="020B0503020204020204" pitchFamily="34" charset="-122"/>
            </a:endParaRPr>
          </a:p>
        </p:txBody>
      </p:sp>
      <p:pic>
        <p:nvPicPr>
          <p:cNvPr id="17" name="Picture 2"/>
          <p:cNvPicPr>
            <a:picLocks noChangeAspect="1" noChangeArrowheads="1"/>
          </p:cNvPicPr>
          <p:nvPr>
            <p:custDataLst>
              <p:tags r:id="rId9"/>
            </p:custDataLst>
          </p:nvPr>
        </p:nvPicPr>
        <p:blipFill>
          <a:blip r:embed="rId10"/>
          <a:stretch>
            <a:fillRect/>
          </a:stretch>
        </p:blipFill>
        <p:spPr bwMode="auto">
          <a:xfrm>
            <a:off x="7808681" y="2073748"/>
            <a:ext cx="3846292" cy="2525616"/>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0"/>
                            </p:stCondLst>
                            <p:childTnLst>
                              <p:par>
                                <p:cTn id="11" presetID="10"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4" grpId="0"/>
      <p:bldP spid="8" grpId="0"/>
      <p:bldP spid="12" grpId="0"/>
      <p:bldP spid="13"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782320" y="1133428"/>
            <a:ext cx="4906469" cy="61707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61012" tIns="61012" rIns="61012" bIns="61012" numCol="1" spcCol="50844" rtlCol="0" anchor="t" forceAA="0">
            <a:spAutoFit/>
          </a:bodyPr>
          <a:lstStyle/>
          <a:p>
            <a:pPr defTabSz="1811655" fontAlgn="t">
              <a:spcBef>
                <a:spcPct val="50000"/>
              </a:spcBef>
            </a:pPr>
            <a:r>
              <a:rPr lang="zh-CN" altLang="en-US" sz="3200">
                <a:latin typeface="微软雅黑" panose="020B0503020204020204" pitchFamily="34" charset="-122"/>
                <a:ea typeface="微软雅黑" panose="020B0503020204020204" pitchFamily="34" charset="-122"/>
                <a:sym typeface="+mn-ea"/>
              </a:rPr>
              <a:t>2.种群基因库</a:t>
            </a:r>
            <a:r>
              <a:rPr lang="en-US" altLang="zh-CN" sz="3200">
                <a:latin typeface="微软雅黑" panose="020B0503020204020204" pitchFamily="34" charset="-122"/>
                <a:ea typeface="微软雅黑" panose="020B0503020204020204" pitchFamily="34" charset="-122"/>
                <a:sym typeface="+mn-ea"/>
              </a:rPr>
              <a:t>(gene  pool)</a:t>
            </a:r>
            <a:endParaRPr lang="zh-CN" altLang="en-US" sz="3200">
              <a:latin typeface="微软雅黑" panose="020B0503020204020204" pitchFamily="34" charset="-122"/>
              <a:ea typeface="微软雅黑" panose="020B0503020204020204" pitchFamily="34" charset="-122"/>
              <a:sym typeface="Arial" panose="020B0604020202020204"/>
            </a:endParaRPr>
          </a:p>
        </p:txBody>
      </p:sp>
      <p:sp>
        <p:nvSpPr>
          <p:cNvPr id="5" name="文本框 4"/>
          <p:cNvSpPr txBox="1"/>
          <p:nvPr>
            <p:custDataLst>
              <p:tags r:id="rId2"/>
            </p:custDataLst>
          </p:nvPr>
        </p:nvSpPr>
        <p:spPr>
          <a:xfrm>
            <a:off x="1498019" y="1790889"/>
            <a:ext cx="10320020" cy="61707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1012" tIns="61012" rIns="61012" bIns="61012" numCol="1" spcCol="50844" rtlCol="0" anchor="t" forceAA="0">
            <a:spAutoFit/>
          </a:bodyPr>
          <a:lstStyle/>
          <a:p>
            <a:pPr>
              <a:spcBef>
                <a:spcPct val="0"/>
              </a:spcBef>
            </a:pPr>
            <a:r>
              <a:rPr lang="zh-CN" altLang="en-US" sz="32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定义</a:t>
            </a:r>
            <a:r>
              <a:rPr lang="zh-CN" altLang="en-US" sz="3200">
                <a:latin typeface="微软雅黑" panose="020B0503020204020204" pitchFamily="34" charset="-122"/>
                <a:ea typeface="微软雅黑" panose="020B0503020204020204" pitchFamily="34" charset="-122"/>
                <a:cs typeface="宋体" panose="02010600030101010101" pitchFamily="2" charset="-122"/>
              </a:rPr>
              <a:t>：</a:t>
            </a:r>
            <a:r>
              <a:rPr lang="zh-CN" altLang="en-US" sz="3200">
                <a:latin typeface="微软雅黑" panose="020B0503020204020204" pitchFamily="34" charset="-122"/>
                <a:ea typeface="微软雅黑" panose="020B0503020204020204" pitchFamily="34" charset="-122"/>
                <a:sym typeface="+mn-ea"/>
              </a:rPr>
              <a:t>一个种群中</a:t>
            </a:r>
            <a:r>
              <a:rPr lang="zh-CN" altLang="en-US" sz="3200">
                <a:solidFill>
                  <a:srgbClr val="FF0000"/>
                </a:solidFill>
                <a:latin typeface="微软雅黑" panose="020B0503020204020204" pitchFamily="34" charset="-122"/>
                <a:ea typeface="微软雅黑" panose="020B0503020204020204" pitchFamily="34" charset="-122"/>
                <a:sym typeface="+mn-ea"/>
              </a:rPr>
              <a:t>全部个体</a:t>
            </a:r>
            <a:r>
              <a:rPr lang="zh-CN" altLang="en-US" sz="3200">
                <a:latin typeface="微软雅黑" panose="020B0503020204020204" pitchFamily="34" charset="-122"/>
                <a:ea typeface="微软雅黑" panose="020B0503020204020204" pitchFamily="34" charset="-122"/>
                <a:sym typeface="+mn-ea"/>
              </a:rPr>
              <a:t>所含有的</a:t>
            </a:r>
            <a:r>
              <a:rPr lang="zh-CN" altLang="en-US" sz="3200">
                <a:solidFill>
                  <a:srgbClr val="FF0000"/>
                </a:solidFill>
                <a:latin typeface="微软雅黑" panose="020B0503020204020204" pitchFamily="34" charset="-122"/>
                <a:ea typeface="微软雅黑" panose="020B0503020204020204" pitchFamily="34" charset="-122"/>
                <a:sym typeface="+mn-ea"/>
              </a:rPr>
              <a:t>全部基因</a:t>
            </a:r>
            <a:r>
              <a:rPr lang="zh-CN" altLang="en-US" sz="3200">
                <a:latin typeface="微软雅黑" panose="020B0503020204020204" pitchFamily="34" charset="-122"/>
                <a:ea typeface="微软雅黑" panose="020B0503020204020204" pitchFamily="34" charset="-122"/>
                <a:sym typeface="+mn-ea"/>
              </a:rPr>
              <a:t>。</a:t>
            </a:r>
            <a:endParaRPr lang="zh-CN" altLang="en-US" sz="3200">
              <a:solidFill>
                <a:srgbClr val="000000"/>
              </a:solidFill>
              <a:latin typeface="微软雅黑" panose="020B0503020204020204" pitchFamily="34" charset="-122"/>
              <a:ea typeface="微软雅黑" panose="020B0503020204020204" pitchFamily="34" charset="-122"/>
              <a:sym typeface="Arial" panose="020B0604020202020204"/>
            </a:endParaRPr>
          </a:p>
        </p:txBody>
      </p:sp>
      <p:sp>
        <p:nvSpPr>
          <p:cNvPr id="17" name="文本框 4"/>
          <p:cNvSpPr txBox="1"/>
          <p:nvPr>
            <p:custDataLst>
              <p:tags r:id="rId3"/>
            </p:custDataLst>
          </p:nvPr>
        </p:nvSpPr>
        <p:spPr>
          <a:xfrm>
            <a:off x="1323341" y="5750650"/>
            <a:ext cx="10868660" cy="617077"/>
          </a:xfrm>
          <a:prstGeom prst="rect">
            <a:avLst/>
          </a:prstGeom>
          <a:noFill/>
        </p:spPr>
        <p:txBody>
          <a:bodyPr wrap="square" lIns="122027" tIns="61013" rIns="122027" bIns="61013" rtlCol="0" anchor="t">
            <a:spAutoFit/>
          </a:bodyPr>
          <a:lstStyle/>
          <a:p>
            <a:r>
              <a:rPr lang="zh-CN" altLang="en-US" sz="32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大小</a:t>
            </a:r>
            <a:r>
              <a:rPr lang="zh-CN" altLang="en-US" sz="3200">
                <a:latin typeface="微软雅黑" panose="020B0503020204020204" pitchFamily="34" charset="-122"/>
                <a:ea typeface="微软雅黑" panose="020B0503020204020204" pitchFamily="34" charset="-122"/>
                <a:cs typeface="宋体" panose="02010600030101010101" pitchFamily="2" charset="-122"/>
              </a:rPr>
              <a:t>：种群中基因总数越多，基因库越大，与基因种类无关。</a:t>
            </a:r>
            <a:endParaRPr lang="zh-CN" altLang="en-US" sz="3200">
              <a:latin typeface="微软雅黑" panose="020B0503020204020204" pitchFamily="34" charset="-122"/>
              <a:ea typeface="微软雅黑" panose="020B0503020204020204" pitchFamily="34" charset="-122"/>
              <a:cs typeface="宋体" panose="02010600030101010101" pitchFamily="2" charset="-122"/>
            </a:endParaRPr>
          </a:p>
        </p:txBody>
      </p:sp>
      <p:sp>
        <p:nvSpPr>
          <p:cNvPr id="6" name="标题 43"/>
          <p:cNvSpPr>
            <a:spLocks noGrp="1"/>
          </p:cNvSpPr>
          <p:nvPr>
            <p:custDataLst>
              <p:tags r:id="rId4"/>
            </p:custDataLst>
          </p:nvPr>
        </p:nvSpPr>
        <p:spPr>
          <a:xfrm>
            <a:off x="40480" y="333718"/>
            <a:ext cx="5940213" cy="958253"/>
          </a:xfrm>
          <a:prstGeom prst="rect">
            <a:avLst/>
          </a:prstGeom>
          <a:solidFill>
            <a:schemeClr val="bg1">
              <a:alpha val="54901"/>
            </a:schemeClr>
          </a:solidFill>
          <a:ln w="9525">
            <a:noFill/>
          </a:ln>
        </p:spPr>
        <p:txBody>
          <a:bodyPr vert="horz" wrap="square" lIns="122027" tIns="61013" rIns="122027" bIns="61013" anchor="ctr"/>
          <a:lstStyle>
            <a:lvl1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400">
                <a:solidFill>
                  <a:schemeClr val="tx1"/>
                </a:solidFill>
                <a:latin typeface="Microsoft Sans Serif" panose="020B0604020202020204" pitchFamily="34" charset="0"/>
              </a:defRPr>
            </a:lvl6pPr>
            <a:lvl7pPr marL="914400" algn="l" rtl="0" fontAlgn="base">
              <a:spcBef>
                <a:spcPct val="0"/>
              </a:spcBef>
              <a:spcAft>
                <a:spcPct val="0"/>
              </a:spcAft>
              <a:defRPr sz="4400">
                <a:solidFill>
                  <a:schemeClr val="tx1"/>
                </a:solidFill>
                <a:latin typeface="Microsoft Sans Serif" panose="020B0604020202020204" pitchFamily="34" charset="0"/>
              </a:defRPr>
            </a:lvl7pPr>
            <a:lvl8pPr marL="1371600" algn="l" rtl="0" fontAlgn="base">
              <a:spcBef>
                <a:spcPct val="0"/>
              </a:spcBef>
              <a:spcAft>
                <a:spcPct val="0"/>
              </a:spcAft>
              <a:defRPr sz="4400">
                <a:solidFill>
                  <a:schemeClr val="tx1"/>
                </a:solidFill>
                <a:latin typeface="Microsoft Sans Serif" panose="020B0604020202020204" pitchFamily="34" charset="0"/>
              </a:defRPr>
            </a:lvl8pPr>
            <a:lvl9pPr marL="1828800" algn="l" rtl="0" fontAlgn="base">
              <a:spcBef>
                <a:spcPct val="0"/>
              </a:spcBef>
              <a:spcAft>
                <a:spcPct val="0"/>
              </a:spcAft>
              <a:defRPr sz="4400">
                <a:solidFill>
                  <a:schemeClr val="tx1"/>
                </a:solidFill>
                <a:latin typeface="Microsoft Sans Serif" panose="020B0604020202020204" pitchFamily="34" charset="0"/>
              </a:defRPr>
            </a:lvl9pPr>
          </a:lstStyle>
          <a:p>
            <a:pPr lvl="0">
              <a:defRPr sz="1800"/>
            </a:pPr>
            <a:r>
              <a:rPr lang="zh-CN" altLang="en-US" sz="3700">
                <a:latin typeface="微软雅黑" panose="020B0503020204020204" pitchFamily="34" charset="-122"/>
                <a:ea typeface="微软雅黑" panose="020B0503020204020204" pitchFamily="34" charset="-122"/>
              </a:rPr>
              <a:t>一、</a:t>
            </a:r>
            <a:r>
              <a:rPr lang="zh-CN" altLang="en-US" sz="3700">
                <a:latin typeface="微软雅黑" panose="020B0503020204020204" pitchFamily="34" charset="-122"/>
                <a:ea typeface="微软雅黑" panose="020B0503020204020204" pitchFamily="34" charset="-122"/>
                <a:sym typeface="+mn-ea"/>
              </a:rPr>
              <a:t>种群和种群基因库</a:t>
            </a:r>
            <a:endParaRPr lang="zh-CN" altLang="en-US" sz="3700">
              <a:latin typeface="微软雅黑" panose="020B0503020204020204" pitchFamily="34" charset="-122"/>
              <a:ea typeface="微软雅黑" panose="020B0503020204020204" pitchFamily="34" charset="-122"/>
              <a:sym typeface="+mn-ea"/>
            </a:endParaRPr>
          </a:p>
        </p:txBody>
      </p:sp>
      <p:grpSp>
        <p:nvGrpSpPr>
          <p:cNvPr id="2" name="组合 1"/>
          <p:cNvGrpSpPr/>
          <p:nvPr>
            <p:custDataLst>
              <p:tags r:id="rId5"/>
            </p:custDataLst>
          </p:nvPr>
        </p:nvGrpSpPr>
        <p:grpSpPr>
          <a:xfrm>
            <a:off x="4009123" y="2551475"/>
            <a:ext cx="4516965" cy="2897920"/>
            <a:chOff x="3006842" y="1843565"/>
            <a:chExt cx="3387724" cy="2168074"/>
          </a:xfrm>
        </p:grpSpPr>
        <p:grpSp>
          <p:nvGrpSpPr>
            <p:cNvPr id="7" name="组合 6"/>
            <p:cNvGrpSpPr/>
            <p:nvPr>
              <p:custDataLst>
                <p:tags r:id="rId6"/>
              </p:custDataLst>
            </p:nvPr>
          </p:nvGrpSpPr>
          <p:grpSpPr>
            <a:xfrm>
              <a:off x="3453245" y="1843565"/>
              <a:ext cx="2118360" cy="1967959"/>
              <a:chOff x="5152390" y="1384841"/>
              <a:chExt cx="3620136" cy="3102233"/>
            </a:xfrm>
          </p:grpSpPr>
          <p:pic>
            <p:nvPicPr>
              <p:cNvPr id="8" name="图片 7" descr="昆虫翅色基因频率"/>
              <p:cNvPicPr>
                <a:picLocks noChangeAspect="1"/>
              </p:cNvPicPr>
              <p:nvPr>
                <p:custDataLst>
                  <p:tags r:id="rId7"/>
                </p:custDataLst>
              </p:nvPr>
            </p:nvPicPr>
            <p:blipFill>
              <a:blip r:embed="rId8"/>
              <a:srcRect r="51155"/>
              <a:stretch>
                <a:fillRect/>
              </a:stretch>
            </p:blipFill>
            <p:spPr>
              <a:xfrm rot="20340000">
                <a:off x="7528561" y="2500315"/>
                <a:ext cx="1243965" cy="993380"/>
              </a:xfrm>
              <a:prstGeom prst="rect">
                <a:avLst/>
              </a:prstGeom>
            </p:spPr>
          </p:pic>
          <p:pic>
            <p:nvPicPr>
              <p:cNvPr id="9" name="图片 8" descr="昆虫翅色基因频率"/>
              <p:cNvPicPr>
                <a:picLocks noChangeAspect="1"/>
              </p:cNvPicPr>
              <p:nvPr>
                <p:custDataLst>
                  <p:tags r:id="rId9"/>
                </p:custDataLst>
              </p:nvPr>
            </p:nvPicPr>
            <p:blipFill>
              <a:blip r:embed="rId10"/>
              <a:srcRect l="49951"/>
              <a:stretch>
                <a:fillRect/>
              </a:stretch>
            </p:blipFill>
            <p:spPr>
              <a:xfrm rot="1800000">
                <a:off x="7338060" y="1403369"/>
                <a:ext cx="1239520" cy="965826"/>
              </a:xfrm>
              <a:prstGeom prst="rect">
                <a:avLst/>
              </a:prstGeom>
            </p:spPr>
          </p:pic>
          <p:pic>
            <p:nvPicPr>
              <p:cNvPr id="10" name="图片 9" descr="昆虫翅色基因频率"/>
              <p:cNvPicPr>
                <a:picLocks noChangeAspect="1"/>
              </p:cNvPicPr>
              <p:nvPr>
                <p:custDataLst>
                  <p:tags r:id="rId11"/>
                </p:custDataLst>
              </p:nvPr>
            </p:nvPicPr>
            <p:blipFill>
              <a:blip r:embed="rId12"/>
              <a:srcRect r="51155"/>
              <a:stretch>
                <a:fillRect/>
              </a:stretch>
            </p:blipFill>
            <p:spPr>
              <a:xfrm rot="1200000">
                <a:off x="6008370" y="1384841"/>
                <a:ext cx="1266190" cy="1010958"/>
              </a:xfrm>
              <a:prstGeom prst="rect">
                <a:avLst/>
              </a:prstGeom>
            </p:spPr>
          </p:pic>
          <p:pic>
            <p:nvPicPr>
              <p:cNvPr id="11" name="图片 10" descr="昆虫翅色基因频率"/>
              <p:cNvPicPr>
                <a:picLocks noChangeAspect="1"/>
              </p:cNvPicPr>
              <p:nvPr>
                <p:custDataLst>
                  <p:tags r:id="rId13"/>
                </p:custDataLst>
              </p:nvPr>
            </p:nvPicPr>
            <p:blipFill>
              <a:blip r:embed="rId14"/>
              <a:srcRect l="49951"/>
              <a:stretch>
                <a:fillRect/>
              </a:stretch>
            </p:blipFill>
            <p:spPr>
              <a:xfrm rot="840000">
                <a:off x="5158105" y="2270379"/>
                <a:ext cx="1266190" cy="986729"/>
              </a:xfrm>
              <a:prstGeom prst="rect">
                <a:avLst/>
              </a:prstGeom>
            </p:spPr>
          </p:pic>
          <p:pic>
            <p:nvPicPr>
              <p:cNvPr id="12" name="图片 11" descr="昆虫翅色基因频率"/>
              <p:cNvPicPr>
                <a:picLocks noChangeAspect="1"/>
              </p:cNvPicPr>
              <p:nvPr>
                <p:custDataLst>
                  <p:tags r:id="rId15"/>
                </p:custDataLst>
              </p:nvPr>
            </p:nvPicPr>
            <p:blipFill>
              <a:blip r:embed="rId16"/>
              <a:srcRect r="51155"/>
              <a:stretch>
                <a:fillRect/>
              </a:stretch>
            </p:blipFill>
            <p:spPr>
              <a:xfrm rot="2460000">
                <a:off x="5152390" y="3256633"/>
                <a:ext cx="1207770" cy="964400"/>
              </a:xfrm>
              <a:prstGeom prst="rect">
                <a:avLst/>
              </a:prstGeom>
            </p:spPr>
          </p:pic>
          <p:pic>
            <p:nvPicPr>
              <p:cNvPr id="13" name="图片 12" descr="昆虫翅色基因频率"/>
              <p:cNvPicPr>
                <a:picLocks noChangeAspect="1"/>
              </p:cNvPicPr>
              <p:nvPr>
                <p:custDataLst>
                  <p:tags r:id="rId17"/>
                </p:custDataLst>
              </p:nvPr>
            </p:nvPicPr>
            <p:blipFill>
              <a:blip r:embed="rId14"/>
              <a:srcRect l="49951"/>
              <a:stretch>
                <a:fillRect/>
              </a:stretch>
            </p:blipFill>
            <p:spPr>
              <a:xfrm rot="840000">
                <a:off x="6390640" y="2432380"/>
                <a:ext cx="1266190" cy="986729"/>
              </a:xfrm>
              <a:prstGeom prst="rect">
                <a:avLst/>
              </a:prstGeom>
            </p:spPr>
          </p:pic>
          <p:pic>
            <p:nvPicPr>
              <p:cNvPr id="14" name="图片 13" descr="昆虫翅色基因频率"/>
              <p:cNvPicPr>
                <a:picLocks noChangeAspect="1"/>
              </p:cNvPicPr>
              <p:nvPr>
                <p:custDataLst>
                  <p:tags r:id="rId18"/>
                </p:custDataLst>
              </p:nvPr>
            </p:nvPicPr>
            <p:blipFill>
              <a:blip r:embed="rId16"/>
              <a:srcRect r="51155"/>
              <a:stretch>
                <a:fillRect/>
              </a:stretch>
            </p:blipFill>
            <p:spPr>
              <a:xfrm rot="2460000">
                <a:off x="7509510" y="3522674"/>
                <a:ext cx="1207770" cy="964400"/>
              </a:xfrm>
              <a:prstGeom prst="rect">
                <a:avLst/>
              </a:prstGeom>
            </p:spPr>
          </p:pic>
          <p:pic>
            <p:nvPicPr>
              <p:cNvPr id="15" name="图片 14" descr="昆虫翅色基因频率"/>
              <p:cNvPicPr>
                <a:picLocks noChangeAspect="1"/>
              </p:cNvPicPr>
              <p:nvPr>
                <p:custDataLst>
                  <p:tags r:id="rId19"/>
                </p:custDataLst>
              </p:nvPr>
            </p:nvPicPr>
            <p:blipFill>
              <a:blip r:embed="rId14"/>
              <a:srcRect l="49951"/>
              <a:stretch>
                <a:fillRect/>
              </a:stretch>
            </p:blipFill>
            <p:spPr>
              <a:xfrm rot="21000000">
                <a:off x="6263640" y="3390129"/>
                <a:ext cx="1266190" cy="986729"/>
              </a:xfrm>
              <a:prstGeom prst="rect">
                <a:avLst/>
              </a:prstGeom>
            </p:spPr>
          </p:pic>
          <p:sp>
            <p:nvSpPr>
              <p:cNvPr id="16" name="文本框 9"/>
              <p:cNvSpPr txBox="1"/>
              <p:nvPr>
                <p:custDataLst>
                  <p:tags r:id="rId20"/>
                </p:custDataLst>
              </p:nvPr>
            </p:nvSpPr>
            <p:spPr>
              <a:xfrm rot="1440000">
                <a:off x="6268085" y="1715764"/>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18" name="文本框 20"/>
              <p:cNvSpPr txBox="1"/>
              <p:nvPr>
                <p:custDataLst>
                  <p:tags r:id="rId21"/>
                </p:custDataLst>
              </p:nvPr>
            </p:nvSpPr>
            <p:spPr>
              <a:xfrm rot="1440000">
                <a:off x="6551931" y="1803653"/>
                <a:ext cx="389255"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19" name="文本框 21"/>
              <p:cNvSpPr txBox="1"/>
              <p:nvPr>
                <p:custDataLst>
                  <p:tags r:id="rId22"/>
                </p:custDataLst>
              </p:nvPr>
            </p:nvSpPr>
            <p:spPr>
              <a:xfrm rot="20460000">
                <a:off x="7839075" y="2870669"/>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20" name="文本框 22"/>
              <p:cNvSpPr txBox="1"/>
              <p:nvPr>
                <p:custDataLst>
                  <p:tags r:id="rId23"/>
                </p:custDataLst>
              </p:nvPr>
            </p:nvSpPr>
            <p:spPr>
              <a:xfrm rot="20460000">
                <a:off x="8141335" y="2787056"/>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21" name="文本框 23"/>
              <p:cNvSpPr txBox="1"/>
              <p:nvPr>
                <p:custDataLst>
                  <p:tags r:id="rId24"/>
                </p:custDataLst>
              </p:nvPr>
            </p:nvSpPr>
            <p:spPr>
              <a:xfrm rot="1980000">
                <a:off x="7642860" y="1625025"/>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22" name="文本框 24"/>
              <p:cNvSpPr txBox="1"/>
              <p:nvPr>
                <p:custDataLst>
                  <p:tags r:id="rId25"/>
                </p:custDataLst>
              </p:nvPr>
            </p:nvSpPr>
            <p:spPr>
              <a:xfrm rot="1980000">
                <a:off x="7902575" y="1747119"/>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23" name="文本框 25"/>
              <p:cNvSpPr txBox="1"/>
              <p:nvPr>
                <p:custDataLst>
                  <p:tags r:id="rId26"/>
                </p:custDataLst>
              </p:nvPr>
            </p:nvSpPr>
            <p:spPr>
              <a:xfrm rot="960000">
                <a:off x="5465445" y="2521015"/>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24" name="文本框 26"/>
              <p:cNvSpPr txBox="1"/>
              <p:nvPr>
                <p:custDataLst>
                  <p:tags r:id="rId27"/>
                </p:custDataLst>
              </p:nvPr>
            </p:nvSpPr>
            <p:spPr>
              <a:xfrm rot="780000">
                <a:off x="5720715" y="2569472"/>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25" name="文本框 27"/>
              <p:cNvSpPr txBox="1"/>
              <p:nvPr>
                <p:custDataLst>
                  <p:tags r:id="rId28"/>
                </p:custDataLst>
              </p:nvPr>
            </p:nvSpPr>
            <p:spPr>
              <a:xfrm rot="900000">
                <a:off x="6971030" y="2741449"/>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26" name="文本框 28"/>
              <p:cNvSpPr txBox="1"/>
              <p:nvPr>
                <p:custDataLst>
                  <p:tags r:id="rId29"/>
                </p:custDataLst>
              </p:nvPr>
            </p:nvSpPr>
            <p:spPr>
              <a:xfrm rot="1020000">
                <a:off x="6666865" y="2702968"/>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27" name="文本框 29"/>
              <p:cNvSpPr txBox="1"/>
              <p:nvPr>
                <p:custDataLst>
                  <p:tags r:id="rId30"/>
                </p:custDataLst>
              </p:nvPr>
            </p:nvSpPr>
            <p:spPr>
              <a:xfrm rot="2400000">
                <a:off x="5405755" y="3469737"/>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28" name="文本框 30"/>
              <p:cNvSpPr txBox="1"/>
              <p:nvPr>
                <p:custDataLst>
                  <p:tags r:id="rId31"/>
                </p:custDataLst>
              </p:nvPr>
            </p:nvSpPr>
            <p:spPr>
              <a:xfrm rot="2400000">
                <a:off x="5679440" y="3602282"/>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29" name="文本框 31"/>
              <p:cNvSpPr txBox="1"/>
              <p:nvPr>
                <p:custDataLst>
                  <p:tags r:id="rId32"/>
                </p:custDataLst>
              </p:nvPr>
            </p:nvSpPr>
            <p:spPr>
              <a:xfrm rot="2160000">
                <a:off x="8082281" y="3877351"/>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30" name="文本框 33"/>
              <p:cNvSpPr txBox="1"/>
              <p:nvPr>
                <p:custDataLst>
                  <p:tags r:id="rId33"/>
                </p:custDataLst>
              </p:nvPr>
            </p:nvSpPr>
            <p:spPr>
              <a:xfrm rot="2460000">
                <a:off x="7787005" y="3732929"/>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31" name="文本框 34"/>
              <p:cNvSpPr txBox="1"/>
              <p:nvPr>
                <p:custDataLst>
                  <p:tags r:id="rId34"/>
                </p:custDataLst>
              </p:nvPr>
            </p:nvSpPr>
            <p:spPr>
              <a:xfrm rot="21240000">
                <a:off x="6536690" y="3664992"/>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32" name="文本框 35"/>
              <p:cNvSpPr txBox="1"/>
              <p:nvPr>
                <p:custDataLst>
                  <p:tags r:id="rId35"/>
                </p:custDataLst>
              </p:nvPr>
            </p:nvSpPr>
            <p:spPr>
              <a:xfrm rot="20940000">
                <a:off x="6836410" y="3625562"/>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grpSp>
        <p:sp>
          <p:nvSpPr>
            <p:cNvPr id="33" name="文本框 36"/>
            <p:cNvSpPr txBox="1"/>
            <p:nvPr>
              <p:custDataLst>
                <p:tags r:id="rId36"/>
              </p:custDataLst>
            </p:nvPr>
          </p:nvSpPr>
          <p:spPr>
            <a:xfrm>
              <a:off x="3006842" y="3735324"/>
              <a:ext cx="3387724" cy="276315"/>
            </a:xfrm>
            <a:prstGeom prst="rect">
              <a:avLst/>
            </a:prstGeom>
            <a:noFill/>
          </p:spPr>
          <p:txBody>
            <a:bodyPr wrap="square" rtlCol="0" anchor="t">
              <a:spAutoFit/>
            </a:bodyPr>
            <a:lstStyle/>
            <a:p>
              <a:pPr algn="ctr"/>
              <a:r>
                <a:rPr lang="zh-CN" altLang="en-US" b="0">
                  <a:latin typeface="宋体" panose="02010600030101010101" pitchFamily="2" charset="-122"/>
                  <a:ea typeface="宋体" panose="02010600030101010101" pitchFamily="2" charset="-122"/>
                  <a:cs typeface="宋体" panose="02010600030101010101" pitchFamily="2" charset="-122"/>
                </a:rPr>
                <a:t>某昆虫决定翅色的基因频率</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904788" y="827244"/>
            <a:ext cx="2478453" cy="69935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61012" tIns="61012" rIns="61012" bIns="61012" numCol="1" spcCol="50844" rtlCol="0" anchor="t" forceAA="0">
            <a:spAutoFit/>
          </a:bodyPr>
          <a:lstStyle/>
          <a:p>
            <a:pPr defTabSz="1220470" latinLnBrk="1" hangingPunct="0"/>
            <a:r>
              <a:rPr lang="zh-CN" altLang="en-US" sz="3700">
                <a:latin typeface="微软雅黑" panose="020B0503020204020204" pitchFamily="34" charset="-122"/>
                <a:ea typeface="微软雅黑" panose="020B0503020204020204" pitchFamily="34" charset="-122"/>
                <a:sym typeface="+mn-ea"/>
              </a:rPr>
              <a:t>3.基因频率</a:t>
            </a:r>
            <a:endParaRPr lang="zh-CN" altLang="en-US" sz="3700">
              <a:latin typeface="微软雅黑" panose="020B0503020204020204" pitchFamily="34" charset="-122"/>
              <a:ea typeface="微软雅黑" panose="020B0503020204020204" pitchFamily="34" charset="-122"/>
              <a:sym typeface="Arial" panose="020B0604020202020204"/>
            </a:endParaRPr>
          </a:p>
        </p:txBody>
      </p:sp>
      <p:sp>
        <p:nvSpPr>
          <p:cNvPr id="8" name="文本框 7"/>
          <p:cNvSpPr txBox="1"/>
          <p:nvPr>
            <p:custDataLst>
              <p:tags r:id="rId2"/>
            </p:custDataLst>
          </p:nvPr>
        </p:nvSpPr>
        <p:spPr>
          <a:xfrm>
            <a:off x="264161" y="1616195"/>
            <a:ext cx="12092196" cy="58416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61012" tIns="61012" rIns="61012" bIns="61012" numCol="1" spcCol="50844" rtlCol="0" anchor="t" forceAA="0">
            <a:spAutoFit/>
          </a:bodyPr>
          <a:lstStyle/>
          <a:p>
            <a:pPr>
              <a:lnSpc>
                <a:spcPct val="80000"/>
              </a:lnSpc>
              <a:spcBef>
                <a:spcPct val="0"/>
              </a:spcBef>
            </a:pPr>
            <a:r>
              <a:rPr lang="zh-CN" altLang="en-US" sz="3700">
                <a:latin typeface="微软雅黑" panose="020B0503020204020204" pitchFamily="34" charset="-122"/>
                <a:ea typeface="微软雅黑" panose="020B0503020204020204" pitchFamily="34" charset="-122"/>
                <a:sym typeface="+mn-ea"/>
              </a:rPr>
              <a:t>在一个种群基因库中，</a:t>
            </a:r>
            <a:r>
              <a:rPr lang="zh-CN" altLang="en-US" sz="3700">
                <a:solidFill>
                  <a:srgbClr val="FF0000"/>
                </a:solidFill>
                <a:latin typeface="微软雅黑" panose="020B0503020204020204" pitchFamily="34" charset="-122"/>
                <a:ea typeface="微软雅黑" panose="020B0503020204020204" pitchFamily="34" charset="-122"/>
                <a:sym typeface="+mn-ea"/>
              </a:rPr>
              <a:t>某个</a:t>
            </a:r>
            <a:r>
              <a:rPr lang="zh-CN" altLang="en-US" sz="3700">
                <a:latin typeface="微软雅黑" panose="020B0503020204020204" pitchFamily="34" charset="-122"/>
                <a:ea typeface="微软雅黑" panose="020B0503020204020204" pitchFamily="34" charset="-122"/>
                <a:sym typeface="+mn-ea"/>
              </a:rPr>
              <a:t>基因占</a:t>
            </a:r>
            <a:r>
              <a:rPr lang="zh-CN" altLang="en-US" sz="3700">
                <a:solidFill>
                  <a:srgbClr val="FF0000"/>
                </a:solidFill>
                <a:latin typeface="微软雅黑" panose="020B0503020204020204" pitchFamily="34" charset="-122"/>
                <a:ea typeface="微软雅黑" panose="020B0503020204020204" pitchFamily="34" charset="-122"/>
                <a:sym typeface="+mn-ea"/>
              </a:rPr>
              <a:t>全部</a:t>
            </a:r>
            <a:r>
              <a:rPr lang="zh-CN" altLang="en-US" sz="3700">
                <a:latin typeface="微软雅黑" panose="020B0503020204020204" pitchFamily="34" charset="-122"/>
                <a:ea typeface="微软雅黑" panose="020B0503020204020204" pitchFamily="34" charset="-122"/>
                <a:sym typeface="+mn-ea"/>
              </a:rPr>
              <a:t>等位基因数的</a:t>
            </a:r>
            <a:r>
              <a:rPr lang="zh-CN" altLang="en-US" sz="3700">
                <a:solidFill>
                  <a:srgbClr val="FF0000"/>
                </a:solidFill>
                <a:latin typeface="微软雅黑" panose="020B0503020204020204" pitchFamily="34" charset="-122"/>
                <a:ea typeface="微软雅黑" panose="020B0503020204020204" pitchFamily="34" charset="-122"/>
                <a:sym typeface="+mn-ea"/>
              </a:rPr>
              <a:t>比值</a:t>
            </a:r>
            <a:endParaRPr lang="zh-CN" altLang="en-US" sz="3700">
              <a:solidFill>
                <a:srgbClr val="000000"/>
              </a:solidFill>
              <a:latin typeface="微软雅黑" panose="020B0503020204020204" pitchFamily="34" charset="-122"/>
              <a:ea typeface="微软雅黑" panose="020B0503020204020204" pitchFamily="34" charset="-122"/>
              <a:sym typeface="Arial" panose="020B0604020202020204"/>
            </a:endParaRPr>
          </a:p>
        </p:txBody>
      </p:sp>
      <p:grpSp>
        <p:nvGrpSpPr>
          <p:cNvPr id="9" name="Group 4"/>
          <p:cNvGrpSpPr/>
          <p:nvPr>
            <p:custDataLst>
              <p:tags r:id="rId3"/>
            </p:custDataLst>
          </p:nvPr>
        </p:nvGrpSpPr>
        <p:grpSpPr>
          <a:xfrm>
            <a:off x="1192899" y="5162598"/>
            <a:ext cx="10101620" cy="1494474"/>
            <a:chOff x="187" y="-335"/>
            <a:chExt cx="2589" cy="1216"/>
          </a:xfrm>
        </p:grpSpPr>
        <p:sp>
          <p:nvSpPr>
            <p:cNvPr id="10" name="Text Box 5"/>
            <p:cNvSpPr txBox="1">
              <a:spLocks noChangeArrowheads="1"/>
            </p:cNvSpPr>
            <p:nvPr>
              <p:custDataLst>
                <p:tags r:id="rId4"/>
              </p:custDataLst>
            </p:nvPr>
          </p:nvSpPr>
          <p:spPr bwMode="auto">
            <a:xfrm>
              <a:off x="187" y="25"/>
              <a:ext cx="782"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475" tIns="49738" rIns="99475" bIns="49738">
              <a:spAutoFit/>
            </a:bodyPr>
            <a:lstStyle>
              <a:lvl1pPr defTabSz="1357630">
                <a:spcBef>
                  <a:spcPct val="20000"/>
                </a:spcBef>
                <a:buChar char="•"/>
                <a:defRPr sz="4800">
                  <a:solidFill>
                    <a:schemeClr val="tx1"/>
                  </a:solidFill>
                  <a:latin typeface="Arial" panose="020B0604020202020204" pitchFamily="34" charset="0"/>
                  <a:ea typeface="宋体" panose="02010600030101010101" pitchFamily="2" charset="-122"/>
                </a:defRPr>
              </a:lvl1pPr>
              <a:lvl2pPr marL="1103630" indent="-424180" defTabSz="1357630">
                <a:spcBef>
                  <a:spcPct val="20000"/>
                </a:spcBef>
                <a:buChar char="–"/>
                <a:defRPr sz="4200">
                  <a:solidFill>
                    <a:schemeClr val="tx1"/>
                  </a:solidFill>
                  <a:latin typeface="Arial" panose="020B0604020202020204" pitchFamily="34" charset="0"/>
                  <a:ea typeface="宋体" panose="02010600030101010101" pitchFamily="2" charset="-122"/>
                </a:defRPr>
              </a:lvl2pPr>
              <a:lvl3pPr marL="1697355" indent="-339725" defTabSz="1357630">
                <a:spcBef>
                  <a:spcPct val="20000"/>
                </a:spcBef>
                <a:buChar char="•"/>
                <a:defRPr sz="3600">
                  <a:solidFill>
                    <a:schemeClr val="tx1"/>
                  </a:solidFill>
                  <a:latin typeface="Arial" panose="020B0604020202020204" pitchFamily="34" charset="0"/>
                  <a:ea typeface="宋体" panose="02010600030101010101" pitchFamily="2" charset="-122"/>
                </a:defRPr>
              </a:lvl3pPr>
              <a:lvl4pPr marL="2376805" indent="-339725" defTabSz="1357630">
                <a:spcBef>
                  <a:spcPct val="20000"/>
                </a:spcBef>
                <a:buChar char="–"/>
                <a:defRPr sz="3000">
                  <a:solidFill>
                    <a:schemeClr val="tx1"/>
                  </a:solidFill>
                  <a:latin typeface="Arial" panose="020B0604020202020204" pitchFamily="34" charset="0"/>
                  <a:ea typeface="宋体" panose="02010600030101010101" pitchFamily="2" charset="-122"/>
                </a:defRPr>
              </a:lvl4pPr>
              <a:lvl5pPr marL="3056255" indent="-339725" defTabSz="1357630">
                <a:spcBef>
                  <a:spcPct val="20000"/>
                </a:spcBef>
                <a:buChar char="»"/>
                <a:defRPr sz="3000">
                  <a:solidFill>
                    <a:schemeClr val="tx1"/>
                  </a:solidFill>
                  <a:latin typeface="Arial" panose="020B0604020202020204" pitchFamily="34" charset="0"/>
                  <a:ea typeface="宋体" panose="02010600030101010101" pitchFamily="2" charset="-122"/>
                </a:defRPr>
              </a:lvl5pPr>
              <a:lvl6pPr marL="35134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6pPr>
              <a:lvl7pPr marL="39706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7pPr>
              <a:lvl8pPr marL="44278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8pPr>
              <a:lvl9pPr marL="48850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9pPr>
            </a:lstStyle>
            <a:p>
              <a:pPr eaLnBrk="1" fontAlgn="t" hangingPunct="1">
                <a:spcBef>
                  <a:spcPct val="50000"/>
                </a:spcBef>
                <a:buFontTx/>
                <a:buNone/>
              </a:pPr>
              <a:r>
                <a:rPr lang="zh-CN" altLang="en-US" sz="3700">
                  <a:solidFill>
                    <a:srgbClr val="FF0000"/>
                  </a:solidFill>
                  <a:latin typeface="微软雅黑" panose="020B0503020204020204" pitchFamily="34" charset="-122"/>
                  <a:ea typeface="微软雅黑" panose="020B0503020204020204" pitchFamily="34" charset="-122"/>
                  <a:cs typeface="+mn-ea"/>
                </a:rPr>
                <a:t>基因频率</a:t>
              </a:r>
              <a:r>
                <a:rPr lang="en-US" altLang="zh-CN" sz="3700">
                  <a:solidFill>
                    <a:srgbClr val="FF0000"/>
                  </a:solidFill>
                  <a:latin typeface="微软雅黑" panose="020B0503020204020204" pitchFamily="34" charset="-122"/>
                  <a:ea typeface="微软雅黑" panose="020B0503020204020204" pitchFamily="34" charset="-122"/>
                  <a:cs typeface="+mn-ea"/>
                </a:rPr>
                <a:t>=</a:t>
              </a:r>
              <a:endParaRPr lang="en-US" altLang="zh-CN" sz="3700">
                <a:solidFill>
                  <a:srgbClr val="FF0000"/>
                </a:solidFill>
                <a:latin typeface="微软雅黑" panose="020B0503020204020204" pitchFamily="34" charset="-122"/>
                <a:ea typeface="微软雅黑" panose="020B0503020204020204" pitchFamily="34" charset="-122"/>
                <a:cs typeface="+mn-ea"/>
              </a:endParaRPr>
            </a:p>
          </p:txBody>
        </p:sp>
        <p:sp>
          <p:nvSpPr>
            <p:cNvPr id="12" name="Text Box 6"/>
            <p:cNvSpPr txBox="1">
              <a:spLocks noChangeArrowheads="1"/>
            </p:cNvSpPr>
            <p:nvPr>
              <p:custDataLst>
                <p:tags r:id="rId5"/>
              </p:custDataLst>
            </p:nvPr>
          </p:nvSpPr>
          <p:spPr bwMode="auto">
            <a:xfrm>
              <a:off x="1050" y="-335"/>
              <a:ext cx="921" cy="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475" tIns="49738" rIns="99475" bIns="49738">
              <a:spAutoFit/>
            </a:bodyPr>
            <a:lstStyle>
              <a:lvl1pPr defTabSz="1357630">
                <a:spcBef>
                  <a:spcPct val="20000"/>
                </a:spcBef>
                <a:buChar char="•"/>
                <a:defRPr sz="4800">
                  <a:solidFill>
                    <a:schemeClr val="tx1"/>
                  </a:solidFill>
                  <a:latin typeface="Arial" panose="020B0604020202020204" pitchFamily="34" charset="0"/>
                  <a:ea typeface="宋体" panose="02010600030101010101" pitchFamily="2" charset="-122"/>
                </a:defRPr>
              </a:lvl1pPr>
              <a:lvl2pPr marL="1103630" indent="-424180" defTabSz="1357630">
                <a:spcBef>
                  <a:spcPct val="20000"/>
                </a:spcBef>
                <a:buChar char="–"/>
                <a:defRPr sz="4200">
                  <a:solidFill>
                    <a:schemeClr val="tx1"/>
                  </a:solidFill>
                  <a:latin typeface="Arial" panose="020B0604020202020204" pitchFamily="34" charset="0"/>
                  <a:ea typeface="宋体" panose="02010600030101010101" pitchFamily="2" charset="-122"/>
                </a:defRPr>
              </a:lvl2pPr>
              <a:lvl3pPr marL="1697355" indent="-339725" defTabSz="1357630">
                <a:spcBef>
                  <a:spcPct val="20000"/>
                </a:spcBef>
                <a:buChar char="•"/>
                <a:defRPr sz="3600">
                  <a:solidFill>
                    <a:schemeClr val="tx1"/>
                  </a:solidFill>
                  <a:latin typeface="Arial" panose="020B0604020202020204" pitchFamily="34" charset="0"/>
                  <a:ea typeface="宋体" panose="02010600030101010101" pitchFamily="2" charset="-122"/>
                </a:defRPr>
              </a:lvl3pPr>
              <a:lvl4pPr marL="2376805" indent="-339725" defTabSz="1357630">
                <a:spcBef>
                  <a:spcPct val="20000"/>
                </a:spcBef>
                <a:buChar char="–"/>
                <a:defRPr sz="3000">
                  <a:solidFill>
                    <a:schemeClr val="tx1"/>
                  </a:solidFill>
                  <a:latin typeface="Arial" panose="020B0604020202020204" pitchFamily="34" charset="0"/>
                  <a:ea typeface="宋体" panose="02010600030101010101" pitchFamily="2" charset="-122"/>
                </a:defRPr>
              </a:lvl4pPr>
              <a:lvl5pPr marL="3056255" indent="-339725" defTabSz="1357630">
                <a:spcBef>
                  <a:spcPct val="20000"/>
                </a:spcBef>
                <a:buChar char="»"/>
                <a:defRPr sz="3000">
                  <a:solidFill>
                    <a:schemeClr val="tx1"/>
                  </a:solidFill>
                  <a:latin typeface="Arial" panose="020B0604020202020204" pitchFamily="34" charset="0"/>
                  <a:ea typeface="宋体" panose="02010600030101010101" pitchFamily="2" charset="-122"/>
                </a:defRPr>
              </a:lvl5pPr>
              <a:lvl6pPr marL="35134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6pPr>
              <a:lvl7pPr marL="39706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7pPr>
              <a:lvl8pPr marL="44278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8pPr>
              <a:lvl9pPr marL="48850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9pPr>
            </a:lstStyle>
            <a:p>
              <a:pPr eaLnBrk="1" fontAlgn="t" hangingPunct="1">
                <a:spcBef>
                  <a:spcPct val="50000"/>
                </a:spcBef>
                <a:buFontTx/>
                <a:buNone/>
              </a:pPr>
              <a:r>
                <a:rPr lang="zh-CN" altLang="en-US" sz="37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某基因的数目</a:t>
              </a:r>
              <a:r>
                <a:rPr lang="en-US" altLang="zh-CN" sz="4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4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Text Box 8"/>
            <p:cNvSpPr txBox="1">
              <a:spLocks noChangeArrowheads="1"/>
            </p:cNvSpPr>
            <p:nvPr>
              <p:custDataLst>
                <p:tags r:id="rId6"/>
              </p:custDataLst>
            </p:nvPr>
          </p:nvSpPr>
          <p:spPr bwMode="auto">
            <a:xfrm>
              <a:off x="764" y="298"/>
              <a:ext cx="1614" cy="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475" tIns="49738" rIns="99475" bIns="49738">
              <a:spAutoFit/>
            </a:bodyPr>
            <a:lstStyle>
              <a:lvl1pPr defTabSz="1357630">
                <a:spcBef>
                  <a:spcPct val="20000"/>
                </a:spcBef>
                <a:buChar char="•"/>
                <a:defRPr sz="4800">
                  <a:solidFill>
                    <a:schemeClr val="tx1"/>
                  </a:solidFill>
                  <a:latin typeface="Arial" panose="020B0604020202020204" pitchFamily="34" charset="0"/>
                  <a:ea typeface="宋体" panose="02010600030101010101" pitchFamily="2" charset="-122"/>
                </a:defRPr>
              </a:lvl1pPr>
              <a:lvl2pPr marL="1103630" indent="-424180" defTabSz="1357630">
                <a:spcBef>
                  <a:spcPct val="20000"/>
                </a:spcBef>
                <a:buChar char="–"/>
                <a:defRPr sz="4200">
                  <a:solidFill>
                    <a:schemeClr val="tx1"/>
                  </a:solidFill>
                  <a:latin typeface="Arial" panose="020B0604020202020204" pitchFamily="34" charset="0"/>
                  <a:ea typeface="宋体" panose="02010600030101010101" pitchFamily="2" charset="-122"/>
                </a:defRPr>
              </a:lvl2pPr>
              <a:lvl3pPr marL="1697355" indent="-339725" defTabSz="1357630">
                <a:spcBef>
                  <a:spcPct val="20000"/>
                </a:spcBef>
                <a:buChar char="•"/>
                <a:defRPr sz="3600">
                  <a:solidFill>
                    <a:schemeClr val="tx1"/>
                  </a:solidFill>
                  <a:latin typeface="Arial" panose="020B0604020202020204" pitchFamily="34" charset="0"/>
                  <a:ea typeface="宋体" panose="02010600030101010101" pitchFamily="2" charset="-122"/>
                </a:defRPr>
              </a:lvl3pPr>
              <a:lvl4pPr marL="2376805" indent="-339725" defTabSz="1357630">
                <a:spcBef>
                  <a:spcPct val="20000"/>
                </a:spcBef>
                <a:buChar char="–"/>
                <a:defRPr sz="3000">
                  <a:solidFill>
                    <a:schemeClr val="tx1"/>
                  </a:solidFill>
                  <a:latin typeface="Arial" panose="020B0604020202020204" pitchFamily="34" charset="0"/>
                  <a:ea typeface="宋体" panose="02010600030101010101" pitchFamily="2" charset="-122"/>
                </a:defRPr>
              </a:lvl4pPr>
              <a:lvl5pPr marL="3056255" indent="-339725" defTabSz="1357630">
                <a:spcBef>
                  <a:spcPct val="20000"/>
                </a:spcBef>
                <a:buChar char="»"/>
                <a:defRPr sz="3000">
                  <a:solidFill>
                    <a:schemeClr val="tx1"/>
                  </a:solidFill>
                  <a:latin typeface="Arial" panose="020B0604020202020204" pitchFamily="34" charset="0"/>
                  <a:ea typeface="宋体" panose="02010600030101010101" pitchFamily="2" charset="-122"/>
                </a:defRPr>
              </a:lvl5pPr>
              <a:lvl6pPr marL="35134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6pPr>
              <a:lvl7pPr marL="39706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7pPr>
              <a:lvl8pPr marL="44278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8pPr>
              <a:lvl9pPr marL="48850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9pPr>
            </a:lstStyle>
            <a:p>
              <a:pPr algn="l" eaLnBrk="1" fontAlgn="t" hangingPunct="1">
                <a:spcBef>
                  <a:spcPct val="50000"/>
                </a:spcBef>
                <a:buFontTx/>
                <a:buNone/>
              </a:pPr>
              <a:r>
                <a:rPr lang="en-US" altLang="zh-CN" sz="4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37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该基因的等位基因的总数</a:t>
              </a:r>
              <a:endParaRPr lang="zh-CN" altLang="en-US" sz="37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Text Box 10"/>
            <p:cNvSpPr txBox="1">
              <a:spLocks noChangeArrowheads="1"/>
            </p:cNvSpPr>
            <p:nvPr>
              <p:custDataLst>
                <p:tags r:id="rId7"/>
              </p:custDataLst>
            </p:nvPr>
          </p:nvSpPr>
          <p:spPr bwMode="auto">
            <a:xfrm>
              <a:off x="2173" y="28"/>
              <a:ext cx="603" cy="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475" tIns="49738" rIns="99475" bIns="49738">
              <a:spAutoFit/>
            </a:bodyPr>
            <a:lstStyle>
              <a:lvl1pPr defTabSz="1357630">
                <a:spcBef>
                  <a:spcPct val="20000"/>
                </a:spcBef>
                <a:buChar char="•"/>
                <a:defRPr sz="4800">
                  <a:solidFill>
                    <a:schemeClr val="tx1"/>
                  </a:solidFill>
                  <a:latin typeface="Arial" panose="020B0604020202020204" pitchFamily="34" charset="0"/>
                  <a:ea typeface="宋体" panose="02010600030101010101" pitchFamily="2" charset="-122"/>
                </a:defRPr>
              </a:lvl1pPr>
              <a:lvl2pPr marL="1103630" indent="-424180" defTabSz="1357630">
                <a:spcBef>
                  <a:spcPct val="20000"/>
                </a:spcBef>
                <a:buChar char="–"/>
                <a:defRPr sz="4200">
                  <a:solidFill>
                    <a:schemeClr val="tx1"/>
                  </a:solidFill>
                  <a:latin typeface="Arial" panose="020B0604020202020204" pitchFamily="34" charset="0"/>
                  <a:ea typeface="宋体" panose="02010600030101010101" pitchFamily="2" charset="-122"/>
                </a:defRPr>
              </a:lvl2pPr>
              <a:lvl3pPr marL="1697355" indent="-339725" defTabSz="1357630">
                <a:spcBef>
                  <a:spcPct val="20000"/>
                </a:spcBef>
                <a:buChar char="•"/>
                <a:defRPr sz="3600">
                  <a:solidFill>
                    <a:schemeClr val="tx1"/>
                  </a:solidFill>
                  <a:latin typeface="Arial" panose="020B0604020202020204" pitchFamily="34" charset="0"/>
                  <a:ea typeface="宋体" panose="02010600030101010101" pitchFamily="2" charset="-122"/>
                </a:defRPr>
              </a:lvl3pPr>
              <a:lvl4pPr marL="2376805" indent="-339725" defTabSz="1357630">
                <a:spcBef>
                  <a:spcPct val="20000"/>
                </a:spcBef>
                <a:buChar char="–"/>
                <a:defRPr sz="3000">
                  <a:solidFill>
                    <a:schemeClr val="tx1"/>
                  </a:solidFill>
                  <a:latin typeface="Arial" panose="020B0604020202020204" pitchFamily="34" charset="0"/>
                  <a:ea typeface="宋体" panose="02010600030101010101" pitchFamily="2" charset="-122"/>
                </a:defRPr>
              </a:lvl4pPr>
              <a:lvl5pPr marL="3056255" indent="-339725" defTabSz="1357630">
                <a:spcBef>
                  <a:spcPct val="20000"/>
                </a:spcBef>
                <a:buChar char="»"/>
                <a:defRPr sz="3000">
                  <a:solidFill>
                    <a:schemeClr val="tx1"/>
                  </a:solidFill>
                  <a:latin typeface="Arial" panose="020B0604020202020204" pitchFamily="34" charset="0"/>
                  <a:ea typeface="宋体" panose="02010600030101010101" pitchFamily="2" charset="-122"/>
                </a:defRPr>
              </a:lvl5pPr>
              <a:lvl6pPr marL="35134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6pPr>
              <a:lvl7pPr marL="39706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7pPr>
              <a:lvl8pPr marL="44278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8pPr>
              <a:lvl9pPr marL="48850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9pPr>
            </a:lstStyle>
            <a:p>
              <a:pPr eaLnBrk="1" fontAlgn="t" hangingPunct="1">
                <a:spcBef>
                  <a:spcPct val="50000"/>
                </a:spcBef>
                <a:buFontTx/>
                <a:buNone/>
              </a:pPr>
              <a:r>
                <a:rPr lang="en-US" altLang="zh-CN" sz="4000">
                  <a:solidFill>
                    <a:srgbClr val="FF0000"/>
                  </a:solidFill>
                  <a:latin typeface="微软雅黑" panose="020B0503020204020204" pitchFamily="34" charset="-122"/>
                  <a:ea typeface="微软雅黑" panose="020B0503020204020204" pitchFamily="34" charset="-122"/>
                  <a:cs typeface="+mn-ea"/>
                </a:rPr>
                <a:t>×100%</a:t>
              </a:r>
              <a:endParaRPr lang="en-US" altLang="zh-CN" sz="4000">
                <a:solidFill>
                  <a:srgbClr val="FF0000"/>
                </a:solidFill>
                <a:latin typeface="微软雅黑" panose="020B0503020204020204" pitchFamily="34" charset="-122"/>
                <a:ea typeface="微软雅黑" panose="020B0503020204020204" pitchFamily="34" charset="-122"/>
                <a:cs typeface="+mn-ea"/>
              </a:endParaRPr>
            </a:p>
          </p:txBody>
        </p:sp>
      </p:grpSp>
      <p:cxnSp>
        <p:nvCxnSpPr>
          <p:cNvPr id="16" name="直接连接符 15"/>
          <p:cNvCxnSpPr/>
          <p:nvPr>
            <p:custDataLst>
              <p:tags r:id="rId8"/>
            </p:custDataLst>
          </p:nvPr>
        </p:nvCxnSpPr>
        <p:spPr>
          <a:xfrm flipV="1">
            <a:off x="3553012" y="5926632"/>
            <a:ext cx="4879049" cy="32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custDataLst>
              <p:tags r:id="rId9"/>
            </p:custDataLst>
          </p:nvPr>
        </p:nvGrpSpPr>
        <p:grpSpPr>
          <a:xfrm>
            <a:off x="2725471" y="2438697"/>
            <a:ext cx="9031100" cy="2630440"/>
            <a:chOff x="2044103" y="1824506"/>
            <a:chExt cx="6773325" cy="1967959"/>
          </a:xfrm>
        </p:grpSpPr>
        <p:grpSp>
          <p:nvGrpSpPr>
            <p:cNvPr id="43" name="组合 42"/>
            <p:cNvGrpSpPr/>
            <p:nvPr>
              <p:custDataLst>
                <p:tags r:id="rId10"/>
              </p:custDataLst>
            </p:nvPr>
          </p:nvGrpSpPr>
          <p:grpSpPr>
            <a:xfrm>
              <a:off x="2044103" y="1824506"/>
              <a:ext cx="2118360" cy="1967959"/>
              <a:chOff x="5152390" y="1384841"/>
              <a:chExt cx="3620136" cy="3102233"/>
            </a:xfrm>
          </p:grpSpPr>
          <p:pic>
            <p:nvPicPr>
              <p:cNvPr id="17" name="图片 16" descr="昆虫翅色基因频率"/>
              <p:cNvPicPr>
                <a:picLocks noChangeAspect="1"/>
              </p:cNvPicPr>
              <p:nvPr>
                <p:custDataLst>
                  <p:tags r:id="rId11"/>
                </p:custDataLst>
              </p:nvPr>
            </p:nvPicPr>
            <p:blipFill>
              <a:blip r:embed="rId12"/>
              <a:srcRect r="51155"/>
              <a:stretch>
                <a:fillRect/>
              </a:stretch>
            </p:blipFill>
            <p:spPr>
              <a:xfrm rot="20340000">
                <a:off x="7528561" y="2500315"/>
                <a:ext cx="1243965" cy="993380"/>
              </a:xfrm>
              <a:prstGeom prst="rect">
                <a:avLst/>
              </a:prstGeom>
            </p:spPr>
          </p:pic>
          <p:pic>
            <p:nvPicPr>
              <p:cNvPr id="18" name="图片 17" descr="昆虫翅色基因频率"/>
              <p:cNvPicPr>
                <a:picLocks noChangeAspect="1"/>
              </p:cNvPicPr>
              <p:nvPr>
                <p:custDataLst>
                  <p:tags r:id="rId13"/>
                </p:custDataLst>
              </p:nvPr>
            </p:nvPicPr>
            <p:blipFill>
              <a:blip r:embed="rId14"/>
              <a:srcRect l="49951"/>
              <a:stretch>
                <a:fillRect/>
              </a:stretch>
            </p:blipFill>
            <p:spPr>
              <a:xfrm rot="1800000">
                <a:off x="7338060" y="1403369"/>
                <a:ext cx="1239520" cy="965826"/>
              </a:xfrm>
              <a:prstGeom prst="rect">
                <a:avLst/>
              </a:prstGeom>
            </p:spPr>
          </p:pic>
          <p:pic>
            <p:nvPicPr>
              <p:cNvPr id="19" name="图片 18" descr="昆虫翅色基因频率"/>
              <p:cNvPicPr>
                <a:picLocks noChangeAspect="1"/>
              </p:cNvPicPr>
              <p:nvPr>
                <p:custDataLst>
                  <p:tags r:id="rId15"/>
                </p:custDataLst>
              </p:nvPr>
            </p:nvPicPr>
            <p:blipFill>
              <a:blip r:embed="rId16"/>
              <a:srcRect r="51155"/>
              <a:stretch>
                <a:fillRect/>
              </a:stretch>
            </p:blipFill>
            <p:spPr>
              <a:xfrm rot="1200000">
                <a:off x="6008371" y="1384841"/>
                <a:ext cx="1266190" cy="1010958"/>
              </a:xfrm>
              <a:prstGeom prst="rect">
                <a:avLst/>
              </a:prstGeom>
            </p:spPr>
          </p:pic>
          <p:pic>
            <p:nvPicPr>
              <p:cNvPr id="20" name="图片 19" descr="昆虫翅色基因频率"/>
              <p:cNvPicPr>
                <a:picLocks noChangeAspect="1"/>
              </p:cNvPicPr>
              <p:nvPr>
                <p:custDataLst>
                  <p:tags r:id="rId17"/>
                </p:custDataLst>
              </p:nvPr>
            </p:nvPicPr>
            <p:blipFill>
              <a:blip r:embed="rId18"/>
              <a:srcRect l="49951"/>
              <a:stretch>
                <a:fillRect/>
              </a:stretch>
            </p:blipFill>
            <p:spPr>
              <a:xfrm rot="840000">
                <a:off x="5158105" y="2270379"/>
                <a:ext cx="1266190" cy="986729"/>
              </a:xfrm>
              <a:prstGeom prst="rect">
                <a:avLst/>
              </a:prstGeom>
            </p:spPr>
          </p:pic>
          <p:pic>
            <p:nvPicPr>
              <p:cNvPr id="21" name="图片 20" descr="昆虫翅色基因频率"/>
              <p:cNvPicPr>
                <a:picLocks noChangeAspect="1"/>
              </p:cNvPicPr>
              <p:nvPr>
                <p:custDataLst>
                  <p:tags r:id="rId19"/>
                </p:custDataLst>
              </p:nvPr>
            </p:nvPicPr>
            <p:blipFill>
              <a:blip r:embed="rId20"/>
              <a:srcRect r="51155"/>
              <a:stretch>
                <a:fillRect/>
              </a:stretch>
            </p:blipFill>
            <p:spPr>
              <a:xfrm rot="2460000">
                <a:off x="5152390" y="3256633"/>
                <a:ext cx="1207770" cy="964400"/>
              </a:xfrm>
              <a:prstGeom prst="rect">
                <a:avLst/>
              </a:prstGeom>
            </p:spPr>
          </p:pic>
          <p:pic>
            <p:nvPicPr>
              <p:cNvPr id="22" name="图片 21" descr="昆虫翅色基因频率"/>
              <p:cNvPicPr>
                <a:picLocks noChangeAspect="1"/>
              </p:cNvPicPr>
              <p:nvPr>
                <p:custDataLst>
                  <p:tags r:id="rId21"/>
                </p:custDataLst>
              </p:nvPr>
            </p:nvPicPr>
            <p:blipFill>
              <a:blip r:embed="rId18"/>
              <a:srcRect l="49951"/>
              <a:stretch>
                <a:fillRect/>
              </a:stretch>
            </p:blipFill>
            <p:spPr>
              <a:xfrm rot="840000">
                <a:off x="6390640" y="2432380"/>
                <a:ext cx="1266190" cy="986729"/>
              </a:xfrm>
              <a:prstGeom prst="rect">
                <a:avLst/>
              </a:prstGeom>
            </p:spPr>
          </p:pic>
          <p:pic>
            <p:nvPicPr>
              <p:cNvPr id="23" name="图片 22" descr="昆虫翅色基因频率"/>
              <p:cNvPicPr>
                <a:picLocks noChangeAspect="1"/>
              </p:cNvPicPr>
              <p:nvPr>
                <p:custDataLst>
                  <p:tags r:id="rId22"/>
                </p:custDataLst>
              </p:nvPr>
            </p:nvPicPr>
            <p:blipFill>
              <a:blip r:embed="rId20"/>
              <a:srcRect r="51155"/>
              <a:stretch>
                <a:fillRect/>
              </a:stretch>
            </p:blipFill>
            <p:spPr>
              <a:xfrm rot="2460000">
                <a:off x="7509510" y="3522674"/>
                <a:ext cx="1207770" cy="964400"/>
              </a:xfrm>
              <a:prstGeom prst="rect">
                <a:avLst/>
              </a:prstGeom>
            </p:spPr>
          </p:pic>
          <p:pic>
            <p:nvPicPr>
              <p:cNvPr id="24" name="图片 23" descr="昆虫翅色基因频率"/>
              <p:cNvPicPr>
                <a:picLocks noChangeAspect="1"/>
              </p:cNvPicPr>
              <p:nvPr>
                <p:custDataLst>
                  <p:tags r:id="rId23"/>
                </p:custDataLst>
              </p:nvPr>
            </p:nvPicPr>
            <p:blipFill>
              <a:blip r:embed="rId18"/>
              <a:srcRect l="49951"/>
              <a:stretch>
                <a:fillRect/>
              </a:stretch>
            </p:blipFill>
            <p:spPr>
              <a:xfrm rot="21000000">
                <a:off x="6263640" y="3390129"/>
                <a:ext cx="1266190" cy="986729"/>
              </a:xfrm>
              <a:prstGeom prst="rect">
                <a:avLst/>
              </a:prstGeom>
            </p:spPr>
          </p:pic>
          <p:sp>
            <p:nvSpPr>
              <p:cNvPr id="25" name="文本框 9"/>
              <p:cNvSpPr txBox="1"/>
              <p:nvPr>
                <p:custDataLst>
                  <p:tags r:id="rId24"/>
                </p:custDataLst>
              </p:nvPr>
            </p:nvSpPr>
            <p:spPr>
              <a:xfrm rot="1440000">
                <a:off x="6268085" y="1715764"/>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26" name="文本框 20"/>
              <p:cNvSpPr txBox="1"/>
              <p:nvPr>
                <p:custDataLst>
                  <p:tags r:id="rId25"/>
                </p:custDataLst>
              </p:nvPr>
            </p:nvSpPr>
            <p:spPr>
              <a:xfrm rot="1440000">
                <a:off x="6551931" y="1803653"/>
                <a:ext cx="389255"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27" name="文本框 21"/>
              <p:cNvSpPr txBox="1"/>
              <p:nvPr>
                <p:custDataLst>
                  <p:tags r:id="rId26"/>
                </p:custDataLst>
              </p:nvPr>
            </p:nvSpPr>
            <p:spPr>
              <a:xfrm rot="20460000">
                <a:off x="7839075" y="2870669"/>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28" name="文本框 22"/>
              <p:cNvSpPr txBox="1"/>
              <p:nvPr>
                <p:custDataLst>
                  <p:tags r:id="rId27"/>
                </p:custDataLst>
              </p:nvPr>
            </p:nvSpPr>
            <p:spPr>
              <a:xfrm rot="20460000">
                <a:off x="8141335" y="2787056"/>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29" name="文本框 23"/>
              <p:cNvSpPr txBox="1"/>
              <p:nvPr>
                <p:custDataLst>
                  <p:tags r:id="rId28"/>
                </p:custDataLst>
              </p:nvPr>
            </p:nvSpPr>
            <p:spPr>
              <a:xfrm rot="1980000">
                <a:off x="7642860" y="1625025"/>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30" name="文本框 24"/>
              <p:cNvSpPr txBox="1"/>
              <p:nvPr>
                <p:custDataLst>
                  <p:tags r:id="rId29"/>
                </p:custDataLst>
              </p:nvPr>
            </p:nvSpPr>
            <p:spPr>
              <a:xfrm rot="1980000">
                <a:off x="7902575" y="1747119"/>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31" name="文本框 25"/>
              <p:cNvSpPr txBox="1"/>
              <p:nvPr>
                <p:custDataLst>
                  <p:tags r:id="rId30"/>
                </p:custDataLst>
              </p:nvPr>
            </p:nvSpPr>
            <p:spPr>
              <a:xfrm rot="960000">
                <a:off x="5465445" y="2521015"/>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32" name="文本框 26"/>
              <p:cNvSpPr txBox="1"/>
              <p:nvPr>
                <p:custDataLst>
                  <p:tags r:id="rId31"/>
                </p:custDataLst>
              </p:nvPr>
            </p:nvSpPr>
            <p:spPr>
              <a:xfrm rot="780000">
                <a:off x="5720715" y="2569472"/>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33" name="文本框 27"/>
              <p:cNvSpPr txBox="1"/>
              <p:nvPr>
                <p:custDataLst>
                  <p:tags r:id="rId32"/>
                </p:custDataLst>
              </p:nvPr>
            </p:nvSpPr>
            <p:spPr>
              <a:xfrm rot="900000">
                <a:off x="6971030" y="2741449"/>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34" name="文本框 28"/>
              <p:cNvSpPr txBox="1"/>
              <p:nvPr>
                <p:custDataLst>
                  <p:tags r:id="rId33"/>
                </p:custDataLst>
              </p:nvPr>
            </p:nvSpPr>
            <p:spPr>
              <a:xfrm rot="1020000">
                <a:off x="6666865" y="2702968"/>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35" name="文本框 29"/>
              <p:cNvSpPr txBox="1"/>
              <p:nvPr>
                <p:custDataLst>
                  <p:tags r:id="rId34"/>
                </p:custDataLst>
              </p:nvPr>
            </p:nvSpPr>
            <p:spPr>
              <a:xfrm rot="2400000">
                <a:off x="5405755" y="3469737"/>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36" name="文本框 30"/>
              <p:cNvSpPr txBox="1"/>
              <p:nvPr>
                <p:custDataLst>
                  <p:tags r:id="rId35"/>
                </p:custDataLst>
              </p:nvPr>
            </p:nvSpPr>
            <p:spPr>
              <a:xfrm rot="2400000">
                <a:off x="5679440" y="3602282"/>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37" name="文本框 31"/>
              <p:cNvSpPr txBox="1"/>
              <p:nvPr>
                <p:custDataLst>
                  <p:tags r:id="rId36"/>
                </p:custDataLst>
              </p:nvPr>
            </p:nvSpPr>
            <p:spPr>
              <a:xfrm rot="2160000">
                <a:off x="8082281" y="3877351"/>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38" name="文本框 33"/>
              <p:cNvSpPr txBox="1"/>
              <p:nvPr>
                <p:custDataLst>
                  <p:tags r:id="rId37"/>
                </p:custDataLst>
              </p:nvPr>
            </p:nvSpPr>
            <p:spPr>
              <a:xfrm rot="2460000">
                <a:off x="7787005" y="3732929"/>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39" name="文本框 34"/>
              <p:cNvSpPr txBox="1"/>
              <p:nvPr>
                <p:custDataLst>
                  <p:tags r:id="rId38"/>
                </p:custDataLst>
              </p:nvPr>
            </p:nvSpPr>
            <p:spPr>
              <a:xfrm rot="21240000">
                <a:off x="6536690" y="3664992"/>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sp>
            <p:nvSpPr>
              <p:cNvPr id="40" name="文本框 35"/>
              <p:cNvSpPr txBox="1"/>
              <p:nvPr>
                <p:custDataLst>
                  <p:tags r:id="rId39"/>
                </p:custDataLst>
              </p:nvPr>
            </p:nvSpPr>
            <p:spPr>
              <a:xfrm rot="20940000">
                <a:off x="6836410" y="3625562"/>
                <a:ext cx="393700" cy="435575"/>
              </a:xfrm>
              <a:prstGeom prst="rect">
                <a:avLst/>
              </a:prstGeom>
              <a:noFill/>
            </p:spPr>
            <p:txBody>
              <a:bodyPr wrap="square" rtlCol="0" anchor="t">
                <a:spAutoFit/>
              </a:bodyPr>
              <a:lstStyle/>
              <a:p>
                <a:r>
                  <a:rPr lang="en-US" b="0">
                    <a:latin typeface="微软雅黑" panose="020B0503020204020204" pitchFamily="34" charset="-122"/>
                    <a:ea typeface="微软雅黑" panose="020B0503020204020204" pitchFamily="34" charset="-122"/>
                    <a:cs typeface="宋体" panose="02010600030101010101" pitchFamily="2" charset="-122"/>
                  </a:rPr>
                  <a:t>a</a:t>
                </a:r>
                <a:endParaRPr lang="en-US" b="0">
                  <a:latin typeface="微软雅黑" panose="020B0503020204020204" pitchFamily="34" charset="-122"/>
                  <a:ea typeface="微软雅黑" panose="020B0503020204020204" pitchFamily="34" charset="-122"/>
                  <a:cs typeface="宋体" panose="02010600030101010101" pitchFamily="2" charset="-122"/>
                </a:endParaRPr>
              </a:p>
            </p:txBody>
          </p:sp>
        </p:grpSp>
        <p:sp>
          <p:nvSpPr>
            <p:cNvPr id="41" name="文本框 36"/>
            <p:cNvSpPr txBox="1"/>
            <p:nvPr>
              <p:custDataLst>
                <p:tags r:id="rId40"/>
              </p:custDataLst>
            </p:nvPr>
          </p:nvSpPr>
          <p:spPr>
            <a:xfrm>
              <a:off x="4308985" y="2803239"/>
              <a:ext cx="4508443" cy="495065"/>
            </a:xfrm>
            <a:prstGeom prst="rect">
              <a:avLst/>
            </a:prstGeom>
            <a:noFill/>
          </p:spPr>
          <p:txBody>
            <a:bodyPr wrap="square" rtlCol="0" anchor="t">
              <a:spAutoFit/>
            </a:bodyPr>
            <a:lstStyle/>
            <a:p>
              <a:pPr algn="ctr"/>
              <a:r>
                <a:rPr lang="zh-CN" altLang="en-US" sz="370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某昆虫决定翅色的基因频率</a:t>
              </a:r>
              <a:endParaRPr lang="zh-CN" altLang="en-US" sz="3700">
                <a:solidFill>
                  <a:schemeClr val="accent2"/>
                </a:solidFill>
                <a:latin typeface="微软雅黑" panose="020B0503020204020204" pitchFamily="34" charset="-122"/>
                <a:ea typeface="微软雅黑" panose="020B0503020204020204" pitchFamily="34" charset="-122"/>
                <a:cs typeface="宋体" panose="02010600030101010101" pitchFamily="2" charset="-122"/>
              </a:endParaRPr>
            </a:p>
          </p:txBody>
        </p:sp>
      </p:grpSp>
      <p:sp>
        <p:nvSpPr>
          <p:cNvPr id="42" name="标题 43"/>
          <p:cNvSpPr>
            <a:spLocks noGrp="1"/>
          </p:cNvSpPr>
          <p:nvPr>
            <p:custDataLst>
              <p:tags r:id="rId41"/>
            </p:custDataLst>
          </p:nvPr>
        </p:nvSpPr>
        <p:spPr>
          <a:xfrm>
            <a:off x="-44769" y="1"/>
            <a:ext cx="5940213" cy="958253"/>
          </a:xfrm>
          <a:prstGeom prst="rect">
            <a:avLst/>
          </a:prstGeom>
          <a:solidFill>
            <a:schemeClr val="bg1">
              <a:alpha val="54901"/>
            </a:schemeClr>
          </a:solidFill>
          <a:ln w="9525">
            <a:noFill/>
          </a:ln>
        </p:spPr>
        <p:txBody>
          <a:bodyPr vert="horz" wrap="square" lIns="122027" tIns="61013" rIns="122027" bIns="61013" anchor="ctr"/>
          <a:lstStyle>
            <a:lvl1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400">
                <a:solidFill>
                  <a:schemeClr val="tx1"/>
                </a:solidFill>
                <a:latin typeface="Microsoft Sans Serif" panose="020B0604020202020204" pitchFamily="34" charset="0"/>
              </a:defRPr>
            </a:lvl6pPr>
            <a:lvl7pPr marL="914400" algn="l" rtl="0" fontAlgn="base">
              <a:spcBef>
                <a:spcPct val="0"/>
              </a:spcBef>
              <a:spcAft>
                <a:spcPct val="0"/>
              </a:spcAft>
              <a:defRPr sz="4400">
                <a:solidFill>
                  <a:schemeClr val="tx1"/>
                </a:solidFill>
                <a:latin typeface="Microsoft Sans Serif" panose="020B0604020202020204" pitchFamily="34" charset="0"/>
              </a:defRPr>
            </a:lvl7pPr>
            <a:lvl8pPr marL="1371600" algn="l" rtl="0" fontAlgn="base">
              <a:spcBef>
                <a:spcPct val="0"/>
              </a:spcBef>
              <a:spcAft>
                <a:spcPct val="0"/>
              </a:spcAft>
              <a:defRPr sz="4400">
                <a:solidFill>
                  <a:schemeClr val="tx1"/>
                </a:solidFill>
                <a:latin typeface="Microsoft Sans Serif" panose="020B0604020202020204" pitchFamily="34" charset="0"/>
              </a:defRPr>
            </a:lvl8pPr>
            <a:lvl9pPr marL="1828800" algn="l" rtl="0" fontAlgn="base">
              <a:spcBef>
                <a:spcPct val="0"/>
              </a:spcBef>
              <a:spcAft>
                <a:spcPct val="0"/>
              </a:spcAft>
              <a:defRPr sz="4400">
                <a:solidFill>
                  <a:schemeClr val="tx1"/>
                </a:solidFill>
                <a:latin typeface="Microsoft Sans Serif" panose="020B0604020202020204" pitchFamily="34" charset="0"/>
              </a:defRPr>
            </a:lvl9pPr>
          </a:lstStyle>
          <a:p>
            <a:pPr lvl="0">
              <a:defRPr sz="1800"/>
            </a:pPr>
            <a:r>
              <a:rPr lang="zh-CN" altLang="en-US" sz="3700">
                <a:latin typeface="微软雅黑" panose="020B0503020204020204" pitchFamily="34" charset="-122"/>
                <a:ea typeface="微软雅黑" panose="020B0503020204020204" pitchFamily="34" charset="-122"/>
              </a:rPr>
              <a:t>一、</a:t>
            </a:r>
            <a:r>
              <a:rPr lang="zh-CN" altLang="en-US" sz="3700">
                <a:latin typeface="微软雅黑" panose="020B0503020204020204" pitchFamily="34" charset="-122"/>
                <a:ea typeface="微软雅黑" panose="020B0503020204020204" pitchFamily="34" charset="-122"/>
                <a:sym typeface="+mn-ea"/>
              </a:rPr>
              <a:t>种群和种群基因库</a:t>
            </a:r>
            <a:endParaRPr lang="zh-CN" altLang="en-US" sz="370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ppt_x</p:attrName>
                                        </p:attrNameLst>
                                      </p:cBhvr>
                                      <p:tavLst>
                                        <p:tav tm="0">
                                          <p:val>
                                            <p:strVal val="0-#ppt_w/2"/>
                                          </p:val>
                                        </p:tav>
                                        <p:tav tm="100000">
                                          <p:val>
                                            <p:strVal val="#ppt_x"/>
                                          </p:val>
                                        </p:tav>
                                      </p:tavLst>
                                    </p:anim>
                                    <p:anim calcmode="lin" valueType="num">
                                      <p:cBhvr>
                                        <p:cTn id="16" dur="500" fill="hold"/>
                                        <p:tgtEl>
                                          <p:spTgt spid="9"/>
                                        </p:tgtEl>
                                        <p:attrNameLst>
                                          <p:attrName>ppt_y</p:attrName>
                                        </p:attrNameLst>
                                      </p:cBhvr>
                                      <p:tavLst>
                                        <p:tav tm="0">
                                          <p:val>
                                            <p:strVal val="#ppt_y"/>
                                          </p:val>
                                        </p:tav>
                                        <p:tav tm="100000">
                                          <p:val>
                                            <p:strVal val="#ppt_y"/>
                                          </p:val>
                                        </p:tav>
                                      </p:tavLst>
                                    </p:anim>
                                  </p:childTnLst>
                                </p:cTn>
                              </p:par>
                              <p:par>
                                <p:cTn id="17" presetID="24"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to="" calcmode="lin" valueType="num">
                                      <p:cBhvr>
                                        <p:cTn id="19" dur="1" fill="hold"/>
                                        <p:tgtEl>
                                          <p:spTgt spid="1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2"/>
          <p:cNvSpPr>
            <a:spLocks noGrp="1" noChangeArrowheads="1"/>
          </p:cNvSpPr>
          <p:nvPr>
            <p:ph type="title"/>
            <p:custDataLst>
              <p:tags r:id="rId1"/>
            </p:custDataLst>
          </p:nvPr>
        </p:nvSpPr>
        <p:spPr bwMode="auto">
          <a:xfrm>
            <a:off x="1" y="549276"/>
            <a:ext cx="5856817" cy="720725"/>
          </a:xfrm>
          <a:prstGeom prst="rect">
            <a:avLst/>
          </a:prstGeom>
          <a:noFill/>
          <a:ln>
            <a:miter lim="800000"/>
          </a:ln>
          <a:effectLst>
            <a:outerShdw dist="35921" dir="2700000" algn="ctr" rotWithShape="0">
              <a:schemeClr val="accent2"/>
            </a:outerShdw>
          </a:effectLst>
        </p:spPr>
        <p:txBody>
          <a:bodyPr vert="horz" wrap="square" lIns="91440" tIns="45720" rIns="91440" bIns="45720" numCol="1" anchor="t" anchorCtr="0" compatLnSpc="1"/>
          <a:lstStyle/>
          <a:p>
            <a:r>
              <a:rPr lang="zh-CN" altLang="en-US" sz="3200" b="0" smtClean="0">
                <a:latin typeface="华文琥珀" panose="02010800040101010101" pitchFamily="2" charset="-122"/>
                <a:ea typeface="华文琥珀" panose="02010800040101010101" pitchFamily="2" charset="-122"/>
              </a:rPr>
              <a:t>有关基因频率的计算</a:t>
            </a:r>
            <a:endParaRPr lang="zh-CN" altLang="en-US" sz="3200" b="0" smtClean="0">
              <a:latin typeface="华文琥珀" panose="02010800040101010101" pitchFamily="2" charset="-122"/>
              <a:ea typeface="华文琥珀" panose="02010800040101010101" pitchFamily="2" charset="-122"/>
            </a:endParaRPr>
          </a:p>
        </p:txBody>
      </p:sp>
      <p:grpSp>
        <p:nvGrpSpPr>
          <p:cNvPr id="2" name="Group 3"/>
          <p:cNvGrpSpPr/>
          <p:nvPr>
            <p:custDataLst>
              <p:tags r:id="rId2"/>
            </p:custDataLst>
          </p:nvPr>
        </p:nvGrpSpPr>
        <p:grpSpPr>
          <a:xfrm>
            <a:off x="3888318" y="620713"/>
            <a:ext cx="6718300" cy="2097087"/>
            <a:chOff x="1837" y="391"/>
            <a:chExt cx="3174" cy="1321"/>
          </a:xfrm>
        </p:grpSpPr>
        <p:sp>
          <p:nvSpPr>
            <p:cNvPr id="692228" name="Text Box 4"/>
            <p:cNvSpPr txBox="1">
              <a:spLocks noChangeArrowheads="1"/>
            </p:cNvSpPr>
            <p:nvPr>
              <p:custDataLst>
                <p:tags r:id="rId3"/>
              </p:custDataLst>
            </p:nvPr>
          </p:nvSpPr>
          <p:spPr bwMode="auto">
            <a:xfrm>
              <a:off x="2835" y="391"/>
              <a:ext cx="1224" cy="371"/>
            </a:xfrm>
            <a:prstGeom prst="rect">
              <a:avLst/>
            </a:prstGeom>
            <a:noFill/>
            <a:ln w="9525" algn="ctr">
              <a:solidFill>
                <a:srgbClr val="000099"/>
              </a:solidFill>
              <a:miter lim="800000"/>
            </a:ln>
            <a:effectLst/>
          </p:spPr>
          <p:txBody>
            <a:bodyPr>
              <a:spAutoFit/>
            </a:bodyPr>
            <a:lstStyle/>
            <a:p>
              <a:pPr marL="342900" indent="-342900" algn="ctr">
                <a:spcBef>
                  <a:spcPct val="50000"/>
                </a:spcBef>
                <a:buClr>
                  <a:srgbClr val="FF3300"/>
                </a:buClr>
                <a:buSzPct val="70000"/>
                <a:buFont typeface="Wingdings" panose="05000000000000000000" pitchFamily="2" charset="2"/>
                <a:buNone/>
              </a:pPr>
              <a:r>
                <a:rPr lang="zh-CN" altLang="en-US" sz="3200" b="0" i="0">
                  <a:solidFill>
                    <a:srgbClr val="000099"/>
                  </a:solidFill>
                  <a:latin typeface="Times New Roman" panose="02020603050405020304" pitchFamily="18" charset="0"/>
                  <a:ea typeface="华文新魏" panose="02010800040101010101" pitchFamily="2" charset="-122"/>
                  <a:cs typeface="Times New Roman" panose="02020603050405020304" pitchFamily="18" charset="0"/>
                </a:rPr>
                <a:t>基因</a:t>
              </a:r>
              <a:endParaRPr lang="zh-CN" altLang="en-US" sz="3200" b="0" i="0">
                <a:solidFill>
                  <a:srgbClr val="000099"/>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92229" name="Line 5"/>
            <p:cNvSpPr>
              <a:spLocks noChangeShapeType="1"/>
            </p:cNvSpPr>
            <p:nvPr>
              <p:custDataLst>
                <p:tags r:id="rId4"/>
              </p:custDataLst>
            </p:nvPr>
          </p:nvSpPr>
          <p:spPr bwMode="auto">
            <a:xfrm flipH="1">
              <a:off x="3424" y="754"/>
              <a:ext cx="0" cy="317"/>
            </a:xfrm>
            <a:prstGeom prst="line">
              <a:avLst/>
            </a:prstGeom>
            <a:noFill/>
            <a:ln w="9525">
              <a:solidFill>
                <a:srgbClr val="000099"/>
              </a:solidFill>
              <a:round/>
            </a:ln>
            <a:effectLst/>
          </p:spPr>
          <p:txBody>
            <a:bodyPr/>
            <a:lstStyle/>
            <a:p>
              <a:endParaRPr lang="zh-CN" altLang="en-US"/>
            </a:p>
          </p:txBody>
        </p:sp>
        <p:sp>
          <p:nvSpPr>
            <p:cNvPr id="692230" name="Line 6"/>
            <p:cNvSpPr>
              <a:spLocks noChangeShapeType="1"/>
            </p:cNvSpPr>
            <p:nvPr>
              <p:custDataLst>
                <p:tags r:id="rId5"/>
              </p:custDataLst>
            </p:nvPr>
          </p:nvSpPr>
          <p:spPr bwMode="auto">
            <a:xfrm>
              <a:off x="2472" y="1071"/>
              <a:ext cx="1951" cy="0"/>
            </a:xfrm>
            <a:prstGeom prst="line">
              <a:avLst/>
            </a:prstGeom>
            <a:noFill/>
            <a:ln w="9525">
              <a:solidFill>
                <a:srgbClr val="000099"/>
              </a:solidFill>
              <a:round/>
            </a:ln>
            <a:effectLst/>
          </p:spPr>
          <p:txBody>
            <a:bodyPr/>
            <a:lstStyle/>
            <a:p>
              <a:endParaRPr lang="zh-CN" altLang="en-US"/>
            </a:p>
          </p:txBody>
        </p:sp>
        <p:sp>
          <p:nvSpPr>
            <p:cNvPr id="692231" name="Line 7"/>
            <p:cNvSpPr>
              <a:spLocks noChangeShapeType="1"/>
            </p:cNvSpPr>
            <p:nvPr>
              <p:custDataLst>
                <p:tags r:id="rId6"/>
              </p:custDataLst>
            </p:nvPr>
          </p:nvSpPr>
          <p:spPr bwMode="auto">
            <a:xfrm flipH="1">
              <a:off x="2472" y="1071"/>
              <a:ext cx="0" cy="273"/>
            </a:xfrm>
            <a:prstGeom prst="line">
              <a:avLst/>
            </a:prstGeom>
            <a:noFill/>
            <a:ln w="9525">
              <a:solidFill>
                <a:srgbClr val="000099"/>
              </a:solidFill>
              <a:round/>
              <a:tailEnd type="triangle" w="med" len="med"/>
            </a:ln>
            <a:effectLst/>
          </p:spPr>
          <p:txBody>
            <a:bodyPr/>
            <a:lstStyle/>
            <a:p>
              <a:endParaRPr lang="zh-CN" altLang="en-US"/>
            </a:p>
          </p:txBody>
        </p:sp>
        <p:sp>
          <p:nvSpPr>
            <p:cNvPr id="692232" name="Line 8"/>
            <p:cNvSpPr>
              <a:spLocks noChangeShapeType="1"/>
            </p:cNvSpPr>
            <p:nvPr>
              <p:custDataLst>
                <p:tags r:id="rId7"/>
              </p:custDataLst>
            </p:nvPr>
          </p:nvSpPr>
          <p:spPr bwMode="auto">
            <a:xfrm flipH="1">
              <a:off x="4422" y="1071"/>
              <a:ext cx="0" cy="273"/>
            </a:xfrm>
            <a:prstGeom prst="line">
              <a:avLst/>
            </a:prstGeom>
            <a:noFill/>
            <a:ln w="9525">
              <a:solidFill>
                <a:srgbClr val="000099"/>
              </a:solidFill>
              <a:round/>
              <a:tailEnd type="triangle" w="med" len="med"/>
            </a:ln>
            <a:effectLst/>
          </p:spPr>
          <p:txBody>
            <a:bodyPr/>
            <a:lstStyle/>
            <a:p>
              <a:endParaRPr lang="zh-CN" altLang="en-US"/>
            </a:p>
          </p:txBody>
        </p:sp>
        <p:sp>
          <p:nvSpPr>
            <p:cNvPr id="692233" name="Text Box 9"/>
            <p:cNvSpPr txBox="1">
              <a:spLocks noChangeArrowheads="1"/>
            </p:cNvSpPr>
            <p:nvPr>
              <p:custDataLst>
                <p:tags r:id="rId8"/>
              </p:custDataLst>
            </p:nvPr>
          </p:nvSpPr>
          <p:spPr bwMode="auto">
            <a:xfrm>
              <a:off x="1837" y="1344"/>
              <a:ext cx="1479" cy="368"/>
            </a:xfrm>
            <a:prstGeom prst="rect">
              <a:avLst/>
            </a:prstGeom>
            <a:noFill/>
            <a:ln w="9525" algn="ctr">
              <a:solidFill>
                <a:srgbClr val="000099"/>
              </a:solidFill>
              <a:miter lim="800000"/>
            </a:ln>
            <a:effectLst/>
          </p:spPr>
          <p:txBody>
            <a:bodyPr wrap="square">
              <a:spAutoFit/>
            </a:bodyPr>
            <a:lstStyle/>
            <a:p>
              <a:pPr marL="342900" indent="-342900" algn="ctr">
                <a:spcBef>
                  <a:spcPct val="50000"/>
                </a:spcBef>
                <a:buClr>
                  <a:srgbClr val="FF3300"/>
                </a:buClr>
                <a:buSzPct val="70000"/>
                <a:buFont typeface="Wingdings" panose="05000000000000000000" pitchFamily="2" charset="2"/>
                <a:buNone/>
              </a:pPr>
              <a:r>
                <a:rPr lang="zh-CN" altLang="en-US" sz="3200" b="0" i="0">
                  <a:solidFill>
                    <a:srgbClr val="000099"/>
                  </a:solidFill>
                  <a:latin typeface="Times New Roman" panose="02020603050405020304" pitchFamily="18" charset="0"/>
                  <a:ea typeface="华文新魏" panose="02010800040101010101" pitchFamily="2" charset="-122"/>
                  <a:cs typeface="Times New Roman" panose="02020603050405020304" pitchFamily="18" charset="0"/>
                </a:rPr>
                <a:t>常染色体基因</a:t>
              </a:r>
              <a:endParaRPr lang="zh-CN" altLang="en-US" sz="3200" b="0" i="0">
                <a:solidFill>
                  <a:srgbClr val="000099"/>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92234" name="Text Box 10"/>
            <p:cNvSpPr txBox="1">
              <a:spLocks noChangeArrowheads="1"/>
            </p:cNvSpPr>
            <p:nvPr>
              <p:custDataLst>
                <p:tags r:id="rId9"/>
              </p:custDataLst>
            </p:nvPr>
          </p:nvSpPr>
          <p:spPr bwMode="auto">
            <a:xfrm>
              <a:off x="3492" y="1344"/>
              <a:ext cx="1519" cy="368"/>
            </a:xfrm>
            <a:prstGeom prst="rect">
              <a:avLst/>
            </a:prstGeom>
            <a:noFill/>
            <a:ln w="9525" algn="ctr">
              <a:solidFill>
                <a:srgbClr val="000099"/>
              </a:solidFill>
              <a:miter lim="800000"/>
            </a:ln>
            <a:effectLst/>
          </p:spPr>
          <p:txBody>
            <a:bodyPr wrap="square">
              <a:spAutoFit/>
            </a:bodyPr>
            <a:lstStyle/>
            <a:p>
              <a:pPr marL="342900" indent="-342900" algn="ctr">
                <a:spcBef>
                  <a:spcPct val="50000"/>
                </a:spcBef>
                <a:buClr>
                  <a:srgbClr val="FF3300"/>
                </a:buClr>
                <a:buSzPct val="70000"/>
                <a:buFont typeface="Wingdings" panose="05000000000000000000" pitchFamily="2" charset="2"/>
                <a:buNone/>
              </a:pPr>
              <a:r>
                <a:rPr lang="zh-CN" altLang="en-US" sz="3200" b="0" i="0">
                  <a:solidFill>
                    <a:srgbClr val="000099"/>
                  </a:solidFill>
                  <a:latin typeface="Times New Roman" panose="02020603050405020304" pitchFamily="18" charset="0"/>
                  <a:ea typeface="华文新魏" panose="02010800040101010101" pitchFamily="2" charset="-122"/>
                  <a:cs typeface="Times New Roman" panose="02020603050405020304" pitchFamily="18" charset="0"/>
                </a:rPr>
                <a:t>性染色体基因</a:t>
              </a:r>
              <a:endParaRPr lang="zh-CN" altLang="en-US" sz="3200" b="0" i="0">
                <a:solidFill>
                  <a:srgbClr val="000099"/>
                </a:solidFill>
                <a:latin typeface="Times New Roman" panose="02020603050405020304" pitchFamily="18" charset="0"/>
                <a:ea typeface="华文新魏" panose="02010800040101010101" pitchFamily="2" charset="-122"/>
                <a:cs typeface="Times New Roman" panose="02020603050405020304" pitchFamily="18" charset="0"/>
              </a:endParaRPr>
            </a:p>
          </p:txBody>
        </p:sp>
      </p:grpSp>
      <p:grpSp>
        <p:nvGrpSpPr>
          <p:cNvPr id="3" name="Group 11"/>
          <p:cNvGrpSpPr/>
          <p:nvPr>
            <p:custDataLst>
              <p:tags r:id="rId10"/>
            </p:custDataLst>
          </p:nvPr>
        </p:nvGrpSpPr>
        <p:grpSpPr>
          <a:xfrm>
            <a:off x="2620434" y="3503613"/>
            <a:ext cx="9237133" cy="2097087"/>
            <a:chOff x="1238" y="2207"/>
            <a:chExt cx="4364" cy="1321"/>
          </a:xfrm>
        </p:grpSpPr>
        <p:sp>
          <p:nvSpPr>
            <p:cNvPr id="692236" name="Text Box 12"/>
            <p:cNvSpPr txBox="1">
              <a:spLocks noChangeArrowheads="1"/>
            </p:cNvSpPr>
            <p:nvPr>
              <p:custDataLst>
                <p:tags r:id="rId11"/>
              </p:custDataLst>
            </p:nvPr>
          </p:nvSpPr>
          <p:spPr bwMode="auto">
            <a:xfrm>
              <a:off x="2880" y="2207"/>
              <a:ext cx="1224" cy="371"/>
            </a:xfrm>
            <a:prstGeom prst="rect">
              <a:avLst/>
            </a:prstGeom>
            <a:noFill/>
            <a:ln w="9525" algn="ctr">
              <a:solidFill>
                <a:srgbClr val="FF0000"/>
              </a:solidFill>
              <a:miter lim="800000"/>
            </a:ln>
            <a:effectLst/>
          </p:spPr>
          <p:txBody>
            <a:bodyPr>
              <a:spAutoFit/>
            </a:bodyPr>
            <a:lstStyle/>
            <a:p>
              <a:pPr marL="342900" indent="-342900" algn="ctr">
                <a:spcBef>
                  <a:spcPct val="50000"/>
                </a:spcBef>
                <a:buClr>
                  <a:srgbClr val="FF3300"/>
                </a:buClr>
                <a:buSzPct val="70000"/>
                <a:buFont typeface="Wingdings" panose="05000000000000000000" pitchFamily="2" charset="2"/>
                <a:buNone/>
              </a:pPr>
              <a:r>
                <a:rPr lang="zh-CN" altLang="en-US" sz="3200" b="0" i="0">
                  <a:latin typeface="Times New Roman" panose="02020603050405020304" pitchFamily="18" charset="0"/>
                  <a:ea typeface="华文新魏" panose="02010800040101010101" pitchFamily="2" charset="-122"/>
                  <a:cs typeface="Times New Roman" panose="02020603050405020304" pitchFamily="18" charset="0"/>
                </a:rPr>
                <a:t>计算类型</a:t>
              </a:r>
              <a:endParaRPr lang="zh-CN" altLang="en-US" sz="3200" b="0" i="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92237" name="Line 13"/>
            <p:cNvSpPr>
              <a:spLocks noChangeShapeType="1"/>
            </p:cNvSpPr>
            <p:nvPr>
              <p:custDataLst>
                <p:tags r:id="rId12"/>
              </p:custDataLst>
            </p:nvPr>
          </p:nvSpPr>
          <p:spPr bwMode="auto">
            <a:xfrm flipH="1">
              <a:off x="3469" y="2570"/>
              <a:ext cx="0" cy="317"/>
            </a:xfrm>
            <a:prstGeom prst="line">
              <a:avLst/>
            </a:prstGeom>
            <a:noFill/>
            <a:ln w="9525">
              <a:solidFill>
                <a:srgbClr val="FF0000"/>
              </a:solidFill>
              <a:round/>
            </a:ln>
            <a:effectLst/>
          </p:spPr>
          <p:txBody>
            <a:bodyPr/>
            <a:lstStyle/>
            <a:p>
              <a:endParaRPr lang="zh-CN" altLang="en-US"/>
            </a:p>
          </p:txBody>
        </p:sp>
        <p:sp>
          <p:nvSpPr>
            <p:cNvPr id="692238" name="Line 14"/>
            <p:cNvSpPr>
              <a:spLocks noChangeShapeType="1"/>
            </p:cNvSpPr>
            <p:nvPr>
              <p:custDataLst>
                <p:tags r:id="rId13"/>
              </p:custDataLst>
            </p:nvPr>
          </p:nvSpPr>
          <p:spPr bwMode="auto">
            <a:xfrm>
              <a:off x="2517" y="2887"/>
              <a:ext cx="1951" cy="0"/>
            </a:xfrm>
            <a:prstGeom prst="line">
              <a:avLst/>
            </a:prstGeom>
            <a:noFill/>
            <a:ln w="9525">
              <a:solidFill>
                <a:srgbClr val="FF0000"/>
              </a:solidFill>
              <a:round/>
            </a:ln>
            <a:effectLst/>
          </p:spPr>
          <p:txBody>
            <a:bodyPr/>
            <a:lstStyle/>
            <a:p>
              <a:endParaRPr lang="zh-CN" altLang="en-US"/>
            </a:p>
          </p:txBody>
        </p:sp>
        <p:sp>
          <p:nvSpPr>
            <p:cNvPr id="692239" name="Line 15"/>
            <p:cNvSpPr>
              <a:spLocks noChangeShapeType="1"/>
            </p:cNvSpPr>
            <p:nvPr>
              <p:custDataLst>
                <p:tags r:id="rId14"/>
              </p:custDataLst>
            </p:nvPr>
          </p:nvSpPr>
          <p:spPr bwMode="auto">
            <a:xfrm flipH="1">
              <a:off x="2517" y="2887"/>
              <a:ext cx="0" cy="273"/>
            </a:xfrm>
            <a:prstGeom prst="line">
              <a:avLst/>
            </a:prstGeom>
            <a:noFill/>
            <a:ln w="9525">
              <a:solidFill>
                <a:srgbClr val="FF0000"/>
              </a:solidFill>
              <a:round/>
              <a:tailEnd type="triangle" w="med" len="med"/>
            </a:ln>
            <a:effectLst/>
          </p:spPr>
          <p:txBody>
            <a:bodyPr/>
            <a:lstStyle/>
            <a:p>
              <a:endParaRPr lang="zh-CN" altLang="en-US"/>
            </a:p>
          </p:txBody>
        </p:sp>
        <p:sp>
          <p:nvSpPr>
            <p:cNvPr id="692240" name="Line 16"/>
            <p:cNvSpPr>
              <a:spLocks noChangeShapeType="1"/>
            </p:cNvSpPr>
            <p:nvPr>
              <p:custDataLst>
                <p:tags r:id="rId15"/>
              </p:custDataLst>
            </p:nvPr>
          </p:nvSpPr>
          <p:spPr bwMode="auto">
            <a:xfrm flipH="1">
              <a:off x="4467" y="2887"/>
              <a:ext cx="0" cy="273"/>
            </a:xfrm>
            <a:prstGeom prst="line">
              <a:avLst/>
            </a:prstGeom>
            <a:noFill/>
            <a:ln w="9525">
              <a:solidFill>
                <a:srgbClr val="FF0000"/>
              </a:solidFill>
              <a:round/>
              <a:tailEnd type="triangle" w="med" len="med"/>
            </a:ln>
            <a:effectLst/>
          </p:spPr>
          <p:txBody>
            <a:bodyPr/>
            <a:lstStyle/>
            <a:p>
              <a:endParaRPr lang="zh-CN" altLang="en-US"/>
            </a:p>
          </p:txBody>
        </p:sp>
        <p:sp>
          <p:nvSpPr>
            <p:cNvPr id="692241" name="Text Box 17"/>
            <p:cNvSpPr txBox="1">
              <a:spLocks noChangeArrowheads="1"/>
            </p:cNvSpPr>
            <p:nvPr>
              <p:custDataLst>
                <p:tags r:id="rId16"/>
              </p:custDataLst>
            </p:nvPr>
          </p:nvSpPr>
          <p:spPr bwMode="auto">
            <a:xfrm>
              <a:off x="1238" y="3160"/>
              <a:ext cx="1903" cy="368"/>
            </a:xfrm>
            <a:prstGeom prst="rect">
              <a:avLst/>
            </a:prstGeom>
            <a:noFill/>
            <a:ln w="9525" algn="ctr">
              <a:solidFill>
                <a:srgbClr val="FF0000"/>
              </a:solidFill>
              <a:miter lim="800000"/>
            </a:ln>
            <a:effectLst/>
          </p:spPr>
          <p:txBody>
            <a:bodyPr wrap="square">
              <a:spAutoFit/>
            </a:bodyPr>
            <a:lstStyle/>
            <a:p>
              <a:pPr marL="342900" indent="-342900" algn="ctr">
                <a:spcBef>
                  <a:spcPct val="50000"/>
                </a:spcBef>
                <a:buClr>
                  <a:srgbClr val="FF3300"/>
                </a:buClr>
                <a:buSzPct val="70000"/>
                <a:buFont typeface="Wingdings" panose="05000000000000000000" pitchFamily="2" charset="2"/>
                <a:buNone/>
              </a:pPr>
              <a:r>
                <a:rPr lang="zh-CN" altLang="en-US" sz="3200" b="0" i="0">
                  <a:latin typeface="华文新魏" panose="02010800040101010101" pitchFamily="2" charset="-122"/>
                  <a:ea typeface="华文新魏" panose="02010800040101010101" pitchFamily="2" charset="-122"/>
                  <a:cs typeface="Times New Roman" panose="02020603050405020304" pitchFamily="18" charset="0"/>
                </a:rPr>
                <a:t>基因型计算基因频率 </a:t>
              </a:r>
              <a:endParaRPr lang="zh-CN" altLang="en-US" sz="3200" b="0" i="0">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92242" name="Text Box 18"/>
            <p:cNvSpPr txBox="1">
              <a:spLocks noChangeArrowheads="1"/>
            </p:cNvSpPr>
            <p:nvPr>
              <p:custDataLst>
                <p:tags r:id="rId17"/>
              </p:custDataLst>
            </p:nvPr>
          </p:nvSpPr>
          <p:spPr bwMode="auto">
            <a:xfrm>
              <a:off x="3316" y="3160"/>
              <a:ext cx="2286" cy="368"/>
            </a:xfrm>
            <a:prstGeom prst="rect">
              <a:avLst/>
            </a:prstGeom>
            <a:noFill/>
            <a:ln w="9525" algn="ctr">
              <a:solidFill>
                <a:srgbClr val="FF0000"/>
              </a:solidFill>
              <a:miter lim="800000"/>
            </a:ln>
            <a:effectLst/>
          </p:spPr>
          <p:txBody>
            <a:bodyPr wrap="square">
              <a:spAutoFit/>
            </a:bodyPr>
            <a:lstStyle/>
            <a:p>
              <a:pPr marL="342900" indent="-342900" algn="ctr">
                <a:spcBef>
                  <a:spcPct val="50000"/>
                </a:spcBef>
                <a:buClr>
                  <a:srgbClr val="FF3300"/>
                </a:buClr>
                <a:buSzPct val="70000"/>
                <a:buFont typeface="Wingdings" panose="05000000000000000000" pitchFamily="2" charset="2"/>
                <a:buNone/>
              </a:pPr>
              <a:r>
                <a:rPr lang="zh-CN" altLang="en-US" sz="3200" b="0" i="0">
                  <a:latin typeface="华文新魏" panose="02010800040101010101" pitchFamily="2" charset="-122"/>
                  <a:ea typeface="华文新魏" panose="02010800040101010101" pitchFamily="2" charset="-122"/>
                  <a:cs typeface="Times New Roman" panose="02020603050405020304" pitchFamily="18" charset="0"/>
                </a:rPr>
                <a:t>基因型频率计算基因频率 </a:t>
              </a:r>
              <a:endParaRPr lang="zh-CN" altLang="en-US" sz="3200" b="0" i="0">
                <a:latin typeface="华文新魏" panose="02010800040101010101" pitchFamily="2" charset="-122"/>
                <a:ea typeface="华文新魏" panose="02010800040101010101" pitchFamily="2" charset="-122"/>
                <a:cs typeface="Times New Roman" panose="02020603050405020304" pitchFamily="18" charset="0"/>
              </a:endParaRPr>
            </a:p>
          </p:txBody>
        </p:sp>
      </p:gr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ChangeArrowheads="1"/>
          </p:cNvSpPr>
          <p:nvPr>
            <p:custDataLst>
              <p:tags r:id="rId1"/>
            </p:custDataLst>
          </p:nvPr>
        </p:nvSpPr>
        <p:spPr bwMode="auto">
          <a:xfrm>
            <a:off x="243418" y="854076"/>
            <a:ext cx="11948583" cy="1384952"/>
          </a:xfrm>
          <a:prstGeom prst="rect">
            <a:avLst/>
          </a:prstGeom>
          <a:noFill/>
          <a:ln w="9525">
            <a:noFill/>
            <a:miter lim="800000"/>
          </a:ln>
          <a:effectLst/>
        </p:spPr>
        <p:txBody>
          <a:bodyPr lIns="91399" tIns="45699" rIns="91399" bIns="45699">
            <a:spAutoFit/>
          </a:bodyPr>
          <a:lstStyle/>
          <a:p>
            <a:r>
              <a:rPr lang="zh-CN" altLang="en-US" sz="2800" i="0">
                <a:latin typeface="隶书" panose="02010509060101010101" pitchFamily="49" charset="-122"/>
                <a:ea typeface="隶书" panose="02010509060101010101" pitchFamily="49" charset="-122"/>
              </a:rPr>
              <a:t>例1:如某昆虫种群中决定翅色为绿色的基因为A，决定翅色为褐色的基因为a，从种群中随机抽出100个个体，测知基因型为AA、Aa和aa的个体分别是30、60和10个。那么A和a的基因频率是多少?</a:t>
            </a:r>
            <a:endParaRPr lang="zh-CN" altLang="en-US" sz="2800" i="0">
              <a:latin typeface="隶书" panose="02010509060101010101" pitchFamily="49" charset="-122"/>
              <a:ea typeface="隶书" panose="02010509060101010101" pitchFamily="49" charset="-122"/>
            </a:endParaRPr>
          </a:p>
        </p:txBody>
      </p:sp>
      <p:sp>
        <p:nvSpPr>
          <p:cNvPr id="674819" name="Text Box 3"/>
          <p:cNvSpPr txBox="1">
            <a:spLocks noChangeArrowheads="1"/>
          </p:cNvSpPr>
          <p:nvPr>
            <p:custDataLst>
              <p:tags r:id="rId2"/>
            </p:custDataLst>
          </p:nvPr>
        </p:nvSpPr>
        <p:spPr bwMode="auto">
          <a:xfrm>
            <a:off x="-84667" y="2759076"/>
            <a:ext cx="1303867" cy="519113"/>
          </a:xfrm>
          <a:prstGeom prst="rect">
            <a:avLst/>
          </a:prstGeom>
          <a:noFill/>
          <a:ln w="9525">
            <a:noFill/>
            <a:miter lim="800000"/>
          </a:ln>
          <a:effectLst/>
        </p:spPr>
        <p:txBody>
          <a:bodyPr lIns="91399" tIns="45699" rIns="91399" bIns="45699">
            <a:spAutoFit/>
          </a:bodyPr>
          <a:lstStyle/>
          <a:p>
            <a:r>
              <a:rPr lang="zh-CN" altLang="en-US" sz="2800" i="0">
                <a:latin typeface="隶书" panose="02010509060101010101" pitchFamily="49" charset="-122"/>
                <a:ea typeface="隶书" panose="02010509060101010101" pitchFamily="49" charset="-122"/>
              </a:rPr>
              <a:t>解</a:t>
            </a:r>
            <a:r>
              <a:rPr lang="en-US" altLang="zh-CN" sz="2800" i="0">
                <a:latin typeface="隶书" panose="02010509060101010101" pitchFamily="49" charset="-122"/>
                <a:ea typeface="隶书" panose="02010509060101010101" pitchFamily="49" charset="-122"/>
              </a:rPr>
              <a:t>:</a:t>
            </a:r>
            <a:endParaRPr lang="en-US" altLang="zh-CN" sz="2800" i="0">
              <a:latin typeface="隶书" panose="02010509060101010101" pitchFamily="49" charset="-122"/>
              <a:ea typeface="隶书" panose="02010509060101010101" pitchFamily="49" charset="-122"/>
            </a:endParaRPr>
          </a:p>
        </p:txBody>
      </p:sp>
      <p:sp>
        <p:nvSpPr>
          <p:cNvPr id="674820" name="Text Box 4"/>
          <p:cNvSpPr txBox="1">
            <a:spLocks noChangeArrowheads="1"/>
          </p:cNvSpPr>
          <p:nvPr>
            <p:custDataLst>
              <p:tags r:id="rId3"/>
            </p:custDataLst>
          </p:nvPr>
        </p:nvSpPr>
        <p:spPr bwMode="auto">
          <a:xfrm>
            <a:off x="1200151" y="2746376"/>
            <a:ext cx="4775200" cy="519113"/>
          </a:xfrm>
          <a:prstGeom prst="rect">
            <a:avLst/>
          </a:prstGeom>
          <a:noFill/>
          <a:ln w="9525">
            <a:noFill/>
            <a:miter lim="800000"/>
          </a:ln>
          <a:effectLst/>
        </p:spPr>
        <p:txBody>
          <a:bodyPr lIns="91399" tIns="45699" rIns="91399" bIns="45699">
            <a:spAutoFit/>
          </a:bodyPr>
          <a:lstStyle/>
          <a:p>
            <a:pPr>
              <a:spcBef>
                <a:spcPct val="50000"/>
              </a:spcBef>
            </a:pPr>
            <a:r>
              <a:rPr lang="en-US" altLang="zh-CN" sz="2800" i="0">
                <a:latin typeface="隶书" panose="02010509060101010101" pitchFamily="49" charset="-122"/>
                <a:ea typeface="隶书" panose="02010509060101010101" pitchFamily="49" charset="-122"/>
              </a:rPr>
              <a:t>A</a:t>
            </a:r>
            <a:r>
              <a:rPr lang="zh-CN" altLang="en-US" sz="2800" i="0">
                <a:latin typeface="隶书" panose="02010509060101010101" pitchFamily="49" charset="-122"/>
                <a:ea typeface="隶书" panose="02010509060101010101" pitchFamily="49" charset="-122"/>
              </a:rPr>
              <a:t>基因的基因频率为</a:t>
            </a:r>
            <a:r>
              <a:rPr lang="en-US" altLang="zh-CN" sz="2800" i="0">
                <a:latin typeface="隶书" panose="02010509060101010101" pitchFamily="49" charset="-122"/>
                <a:ea typeface="隶书" panose="02010509060101010101" pitchFamily="49" charset="-122"/>
              </a:rPr>
              <a:t>:</a:t>
            </a:r>
            <a:endParaRPr lang="en-US" altLang="zh-CN" sz="2800" i="0">
              <a:latin typeface="隶书" panose="02010509060101010101" pitchFamily="49" charset="-122"/>
              <a:ea typeface="隶书" panose="02010509060101010101" pitchFamily="49" charset="-122"/>
            </a:endParaRPr>
          </a:p>
        </p:txBody>
      </p:sp>
      <p:sp>
        <p:nvSpPr>
          <p:cNvPr id="674821" name="Text Box 5">
            <a:hlinkClick r:id="rId4" action="ppaction://hlinksldjump"/>
          </p:cNvPr>
          <p:cNvSpPr txBox="1">
            <a:spLocks noChangeArrowheads="1"/>
          </p:cNvSpPr>
          <p:nvPr>
            <p:custDataLst>
              <p:tags r:id="rId5"/>
            </p:custDataLst>
          </p:nvPr>
        </p:nvSpPr>
        <p:spPr bwMode="auto">
          <a:xfrm>
            <a:off x="1253067" y="4206875"/>
            <a:ext cx="4944533" cy="520700"/>
          </a:xfrm>
          <a:prstGeom prst="rect">
            <a:avLst/>
          </a:prstGeom>
          <a:noFill/>
          <a:ln w="9525">
            <a:noFill/>
            <a:miter lim="800000"/>
          </a:ln>
          <a:effectLst/>
        </p:spPr>
        <p:txBody>
          <a:bodyPr lIns="91399" tIns="45699" rIns="91399" bIns="45699">
            <a:spAutoFit/>
          </a:bodyPr>
          <a:lstStyle/>
          <a:p>
            <a:pPr>
              <a:spcBef>
                <a:spcPct val="50000"/>
              </a:spcBef>
            </a:pPr>
            <a:r>
              <a:rPr lang="en-US" altLang="zh-CN" sz="2800" i="0">
                <a:latin typeface="楷体_GB2312" pitchFamily="49" charset="-122"/>
                <a:ea typeface="楷体_GB2312" pitchFamily="49" charset="-122"/>
              </a:rPr>
              <a:t>a</a:t>
            </a:r>
            <a:r>
              <a:rPr lang="zh-CN" altLang="en-US" sz="2800" i="0">
                <a:latin typeface="楷体_GB2312" pitchFamily="49" charset="-122"/>
                <a:ea typeface="楷体_GB2312" pitchFamily="49" charset="-122"/>
              </a:rPr>
              <a:t>基因的基因频率为：</a:t>
            </a:r>
            <a:endParaRPr lang="zh-CN" altLang="en-US" sz="2800" i="0">
              <a:latin typeface="楷体_GB2312" pitchFamily="49" charset="-122"/>
              <a:ea typeface="楷体_GB2312" pitchFamily="49" charset="-122"/>
            </a:endParaRPr>
          </a:p>
        </p:txBody>
      </p:sp>
      <p:sp>
        <p:nvSpPr>
          <p:cNvPr id="674822" name="Rectangle 6"/>
          <p:cNvSpPr>
            <a:spLocks noChangeArrowheads="1"/>
          </p:cNvSpPr>
          <p:nvPr>
            <p:custDataLst>
              <p:tags r:id="rId6"/>
            </p:custDataLst>
          </p:nvPr>
        </p:nvSpPr>
        <p:spPr bwMode="auto">
          <a:xfrm>
            <a:off x="9230784" y="5180013"/>
            <a:ext cx="1344083" cy="457200"/>
          </a:xfrm>
          <a:prstGeom prst="rect">
            <a:avLst/>
          </a:prstGeom>
          <a:noFill/>
          <a:ln w="9525">
            <a:noFill/>
            <a:miter lim="800000"/>
          </a:ln>
          <a:effectLst/>
        </p:spPr>
        <p:txBody>
          <a:bodyPr lIns="91399" tIns="45699" rIns="91399" bIns="45699">
            <a:spAutoFit/>
          </a:bodyPr>
          <a:lstStyle/>
          <a:p>
            <a:pPr>
              <a:spcBef>
                <a:spcPct val="50000"/>
              </a:spcBef>
            </a:pPr>
            <a:r>
              <a:rPr lang="en-US" altLang="zh-CN" sz="2400" i="0">
                <a:latin typeface="楷体_GB2312" pitchFamily="49" charset="-122"/>
                <a:ea typeface="楷体_GB2312" pitchFamily="49" charset="-122"/>
              </a:rPr>
              <a:t>= 40%</a:t>
            </a:r>
            <a:endParaRPr lang="en-US" altLang="zh-CN" sz="2400" i="0">
              <a:latin typeface="楷体_GB2312" pitchFamily="49" charset="-122"/>
              <a:ea typeface="楷体_GB2312" pitchFamily="49" charset="-122"/>
            </a:endParaRPr>
          </a:p>
        </p:txBody>
      </p:sp>
      <p:sp>
        <p:nvSpPr>
          <p:cNvPr id="674823" name="Text Box 7"/>
          <p:cNvSpPr txBox="1">
            <a:spLocks noChangeArrowheads="1"/>
          </p:cNvSpPr>
          <p:nvPr>
            <p:custDataLst>
              <p:tags r:id="rId7"/>
            </p:custDataLst>
          </p:nvPr>
        </p:nvSpPr>
        <p:spPr bwMode="auto">
          <a:xfrm>
            <a:off x="2946400" y="3368675"/>
            <a:ext cx="1320800" cy="457200"/>
          </a:xfrm>
          <a:prstGeom prst="rect">
            <a:avLst/>
          </a:prstGeom>
          <a:noFill/>
          <a:ln w="9525">
            <a:noFill/>
            <a:miter lim="800000"/>
          </a:ln>
          <a:effectLst/>
        </p:spPr>
        <p:txBody>
          <a:bodyPr lIns="91399" tIns="45699" rIns="91399" bIns="45699">
            <a:spAutoFit/>
          </a:bodyPr>
          <a:lstStyle/>
          <a:p>
            <a:pPr>
              <a:spcBef>
                <a:spcPct val="50000"/>
              </a:spcBef>
            </a:pPr>
            <a:r>
              <a:rPr lang="en-US" altLang="zh-CN" sz="2400" i="0">
                <a:latin typeface="Times New Roman" panose="02020603050405020304" pitchFamily="18" charset="0"/>
                <a:ea typeface="宋体" panose="02010600030101010101" pitchFamily="2" charset="-122"/>
              </a:rPr>
              <a:t>A%=</a:t>
            </a:r>
            <a:endParaRPr lang="en-US" altLang="zh-CN" sz="2400" i="0">
              <a:latin typeface="Times New Roman" panose="02020603050405020304" pitchFamily="18" charset="0"/>
              <a:ea typeface="宋体" panose="02010600030101010101" pitchFamily="2" charset="-122"/>
            </a:endParaRPr>
          </a:p>
        </p:txBody>
      </p:sp>
      <p:grpSp>
        <p:nvGrpSpPr>
          <p:cNvPr id="2" name="Group 8"/>
          <p:cNvGrpSpPr/>
          <p:nvPr>
            <p:custDataLst>
              <p:tags r:id="rId8"/>
            </p:custDataLst>
          </p:nvPr>
        </p:nvGrpSpPr>
        <p:grpSpPr>
          <a:xfrm>
            <a:off x="4267201" y="3063875"/>
            <a:ext cx="4584700" cy="1066800"/>
            <a:chOff x="0" y="0"/>
            <a:chExt cx="2166" cy="672"/>
          </a:xfrm>
        </p:grpSpPr>
        <p:sp>
          <p:nvSpPr>
            <p:cNvPr id="674825" name="Rectangle 9"/>
            <p:cNvSpPr>
              <a:spLocks noChangeArrowheads="1"/>
            </p:cNvSpPr>
            <p:nvPr>
              <p:custDataLst>
                <p:tags r:id="rId9"/>
              </p:custDataLst>
            </p:nvPr>
          </p:nvSpPr>
          <p:spPr bwMode="auto">
            <a:xfrm>
              <a:off x="1441" y="187"/>
              <a:ext cx="725" cy="288"/>
            </a:xfrm>
            <a:prstGeom prst="rect">
              <a:avLst/>
            </a:prstGeom>
            <a:noFill/>
            <a:ln w="9525">
              <a:noFill/>
              <a:miter lim="800000"/>
            </a:ln>
            <a:effectLst/>
          </p:spPr>
          <p:txBody>
            <a:bodyPr lIns="91399" tIns="45699" rIns="91399" bIns="45699">
              <a:spAutoFit/>
            </a:bodyPr>
            <a:lstStyle/>
            <a:p>
              <a:r>
                <a:rPr lang="en-US" altLang="zh-CN" sz="2400" i="0">
                  <a:latin typeface="楷体_GB2312" pitchFamily="49" charset="-122"/>
                  <a:ea typeface="楷体_GB2312" pitchFamily="49" charset="-122"/>
                </a:rPr>
                <a:t>×100%</a:t>
              </a:r>
              <a:endParaRPr lang="en-US" altLang="zh-CN" sz="2400" i="0">
                <a:latin typeface="楷体_GB2312" pitchFamily="49" charset="-122"/>
                <a:ea typeface="楷体_GB2312" pitchFamily="49" charset="-122"/>
              </a:endParaRPr>
            </a:p>
          </p:txBody>
        </p:sp>
        <p:grpSp>
          <p:nvGrpSpPr>
            <p:cNvPr id="3" name="Group 10"/>
            <p:cNvGrpSpPr/>
            <p:nvPr>
              <p:custDataLst>
                <p:tags r:id="rId10"/>
              </p:custDataLst>
            </p:nvPr>
          </p:nvGrpSpPr>
          <p:grpSpPr>
            <a:xfrm>
              <a:off x="0" y="0"/>
              <a:ext cx="1531" cy="672"/>
              <a:chOff x="0" y="0"/>
              <a:chExt cx="1531" cy="672"/>
            </a:xfrm>
          </p:grpSpPr>
          <p:sp>
            <p:nvSpPr>
              <p:cNvPr id="674827" name="Text Box 11"/>
              <p:cNvSpPr txBox="1">
                <a:spLocks noChangeArrowheads="1"/>
              </p:cNvSpPr>
              <p:nvPr>
                <p:custDataLst>
                  <p:tags r:id="rId11"/>
                </p:custDataLst>
              </p:nvPr>
            </p:nvSpPr>
            <p:spPr bwMode="auto">
              <a:xfrm>
                <a:off x="107" y="0"/>
                <a:ext cx="1152" cy="288"/>
              </a:xfrm>
              <a:prstGeom prst="rect">
                <a:avLst/>
              </a:prstGeom>
              <a:noFill/>
              <a:ln w="9525">
                <a:noFill/>
                <a:miter lim="800000"/>
              </a:ln>
              <a:effectLst/>
            </p:spPr>
            <p:txBody>
              <a:bodyPr lIns="91399" tIns="45699" rIns="91399" bIns="45699">
                <a:spAutoFit/>
              </a:bodyPr>
              <a:lstStyle/>
              <a:p>
                <a:pPr>
                  <a:spcBef>
                    <a:spcPct val="50000"/>
                  </a:spcBef>
                </a:pPr>
                <a:r>
                  <a:rPr lang="en-US" altLang="zh-CN" sz="2400" i="0">
                    <a:latin typeface="Times New Roman" panose="02020603050405020304" pitchFamily="18" charset="0"/>
                    <a:ea typeface="宋体" panose="02010600030101010101" pitchFamily="2" charset="-122"/>
                  </a:rPr>
                  <a:t>2×AA</a:t>
                </a:r>
                <a:r>
                  <a:rPr lang="zh-CN" altLang="en-US" sz="2400" i="0">
                    <a:latin typeface="Times New Roman" panose="02020603050405020304" pitchFamily="18" charset="0"/>
                    <a:ea typeface="宋体" panose="02010600030101010101" pitchFamily="2" charset="-122"/>
                  </a:rPr>
                  <a:t>＋</a:t>
                </a:r>
                <a:r>
                  <a:rPr lang="en-US" altLang="zh-CN" sz="2400" i="0">
                    <a:latin typeface="Times New Roman" panose="02020603050405020304" pitchFamily="18" charset="0"/>
                    <a:ea typeface="宋体" panose="02010600030101010101" pitchFamily="2" charset="-122"/>
                  </a:rPr>
                  <a:t>Aa</a:t>
                </a:r>
                <a:endParaRPr lang="en-US" altLang="zh-CN" sz="2400" i="0">
                  <a:latin typeface="Times New Roman" panose="02020603050405020304" pitchFamily="18" charset="0"/>
                  <a:ea typeface="宋体" panose="02010600030101010101" pitchFamily="2" charset="-122"/>
                </a:endParaRPr>
              </a:p>
            </p:txBody>
          </p:sp>
          <p:sp>
            <p:nvSpPr>
              <p:cNvPr id="674828" name="Line 12"/>
              <p:cNvSpPr>
                <a:spLocks noChangeShapeType="1"/>
              </p:cNvSpPr>
              <p:nvPr>
                <p:custDataLst>
                  <p:tags r:id="rId12"/>
                </p:custDataLst>
              </p:nvPr>
            </p:nvSpPr>
            <p:spPr bwMode="auto">
              <a:xfrm>
                <a:off x="0" y="336"/>
                <a:ext cx="1440" cy="0"/>
              </a:xfrm>
              <a:prstGeom prst="line">
                <a:avLst/>
              </a:prstGeom>
              <a:noFill/>
              <a:ln w="28575">
                <a:solidFill>
                  <a:schemeClr val="tx1"/>
                </a:solidFill>
                <a:round/>
              </a:ln>
              <a:effectLst/>
            </p:spPr>
            <p:txBody>
              <a:bodyPr/>
              <a:lstStyle/>
              <a:p>
                <a:endParaRPr lang="zh-CN" altLang="en-US"/>
              </a:p>
            </p:txBody>
          </p:sp>
          <p:sp>
            <p:nvSpPr>
              <p:cNvPr id="674829" name="Text Box 13"/>
              <p:cNvSpPr txBox="1">
                <a:spLocks noChangeArrowheads="1"/>
              </p:cNvSpPr>
              <p:nvPr>
                <p:custDataLst>
                  <p:tags r:id="rId13"/>
                </p:custDataLst>
              </p:nvPr>
            </p:nvSpPr>
            <p:spPr bwMode="auto">
              <a:xfrm>
                <a:off x="0" y="384"/>
                <a:ext cx="1531" cy="288"/>
              </a:xfrm>
              <a:prstGeom prst="rect">
                <a:avLst/>
              </a:prstGeom>
              <a:noFill/>
              <a:ln w="9525">
                <a:noFill/>
                <a:miter lim="800000"/>
              </a:ln>
              <a:effectLst/>
            </p:spPr>
            <p:txBody>
              <a:bodyPr lIns="91399" tIns="45699" rIns="91399" bIns="45699">
                <a:spAutoFit/>
              </a:bodyPr>
              <a:lstStyle/>
              <a:p>
                <a:pPr>
                  <a:spcBef>
                    <a:spcPct val="50000"/>
                  </a:spcBef>
                </a:pPr>
                <a:r>
                  <a:rPr lang="en-US" altLang="zh-CN" sz="2400" i="0">
                    <a:latin typeface="Times New Roman" panose="02020603050405020304" pitchFamily="18" charset="0"/>
                    <a:ea typeface="宋体" panose="02010600030101010101" pitchFamily="2" charset="-122"/>
                  </a:rPr>
                  <a:t>2(AA</a:t>
                </a:r>
                <a:r>
                  <a:rPr lang="zh-CN" altLang="en-US" sz="2400" i="0">
                    <a:latin typeface="Times New Roman" panose="02020603050405020304" pitchFamily="18" charset="0"/>
                    <a:ea typeface="宋体" panose="02010600030101010101" pitchFamily="2" charset="-122"/>
                  </a:rPr>
                  <a:t>＋</a:t>
                </a:r>
                <a:r>
                  <a:rPr lang="en-US" altLang="zh-CN" sz="2400" i="0">
                    <a:latin typeface="Times New Roman" panose="02020603050405020304" pitchFamily="18" charset="0"/>
                    <a:ea typeface="宋体" panose="02010600030101010101" pitchFamily="2" charset="-122"/>
                  </a:rPr>
                  <a:t>Aa</a:t>
                </a:r>
                <a:r>
                  <a:rPr lang="zh-CN" altLang="en-US" sz="2400" i="0">
                    <a:latin typeface="Times New Roman" panose="02020603050405020304" pitchFamily="18" charset="0"/>
                    <a:ea typeface="宋体" panose="02010600030101010101" pitchFamily="2" charset="-122"/>
                  </a:rPr>
                  <a:t>＋</a:t>
                </a:r>
                <a:r>
                  <a:rPr lang="en-US" altLang="zh-CN" sz="2400" i="0">
                    <a:latin typeface="Times New Roman" panose="02020603050405020304" pitchFamily="18" charset="0"/>
                    <a:ea typeface="宋体" panose="02010600030101010101" pitchFamily="2" charset="-122"/>
                  </a:rPr>
                  <a:t>aa)</a:t>
                </a:r>
                <a:endParaRPr lang="en-US" altLang="zh-CN" sz="2400" i="0">
                  <a:latin typeface="Times New Roman" panose="02020603050405020304" pitchFamily="18" charset="0"/>
                  <a:ea typeface="宋体" panose="02010600030101010101" pitchFamily="2" charset="-122"/>
                </a:endParaRPr>
              </a:p>
            </p:txBody>
          </p:sp>
        </p:grpSp>
      </p:grpSp>
      <p:sp>
        <p:nvSpPr>
          <p:cNvPr id="674830" name="Text Box 14"/>
          <p:cNvSpPr txBox="1">
            <a:spLocks noChangeArrowheads="1"/>
          </p:cNvSpPr>
          <p:nvPr>
            <p:custDataLst>
              <p:tags r:id="rId14"/>
            </p:custDataLst>
          </p:nvPr>
        </p:nvSpPr>
        <p:spPr bwMode="auto">
          <a:xfrm>
            <a:off x="3048000" y="5221288"/>
            <a:ext cx="1219200" cy="457200"/>
          </a:xfrm>
          <a:prstGeom prst="rect">
            <a:avLst/>
          </a:prstGeom>
          <a:noFill/>
          <a:ln w="9525">
            <a:noFill/>
            <a:miter lim="800000"/>
          </a:ln>
          <a:effectLst/>
        </p:spPr>
        <p:txBody>
          <a:bodyPr lIns="91399" tIns="45699" rIns="91399" bIns="45699">
            <a:spAutoFit/>
          </a:bodyPr>
          <a:lstStyle/>
          <a:p>
            <a:pPr>
              <a:spcBef>
                <a:spcPct val="50000"/>
              </a:spcBef>
            </a:pPr>
            <a:r>
              <a:rPr lang="en-US" altLang="zh-CN" sz="2400" i="0">
                <a:latin typeface="Times New Roman" panose="02020603050405020304" pitchFamily="18" charset="0"/>
                <a:ea typeface="宋体" panose="02010600030101010101" pitchFamily="2" charset="-122"/>
              </a:rPr>
              <a:t>a%=</a:t>
            </a:r>
            <a:endParaRPr lang="en-US" altLang="zh-CN" sz="2400" i="0">
              <a:latin typeface="Times New Roman" panose="02020603050405020304" pitchFamily="18" charset="0"/>
              <a:ea typeface="宋体" panose="02010600030101010101" pitchFamily="2" charset="-122"/>
            </a:endParaRPr>
          </a:p>
        </p:txBody>
      </p:sp>
      <p:sp>
        <p:nvSpPr>
          <p:cNvPr id="674831" name="Rectangle 15"/>
          <p:cNvSpPr>
            <a:spLocks noChangeArrowheads="1"/>
          </p:cNvSpPr>
          <p:nvPr>
            <p:custDataLst>
              <p:tags r:id="rId15"/>
            </p:custDataLst>
          </p:nvPr>
        </p:nvSpPr>
        <p:spPr bwMode="auto">
          <a:xfrm>
            <a:off x="8940801" y="3292475"/>
            <a:ext cx="1344084" cy="457200"/>
          </a:xfrm>
          <a:prstGeom prst="rect">
            <a:avLst/>
          </a:prstGeom>
          <a:noFill/>
          <a:ln w="9525">
            <a:noFill/>
            <a:miter lim="800000"/>
          </a:ln>
          <a:effectLst/>
        </p:spPr>
        <p:txBody>
          <a:bodyPr lIns="91399" tIns="45699" rIns="91399" bIns="45699">
            <a:spAutoFit/>
          </a:bodyPr>
          <a:lstStyle/>
          <a:p>
            <a:pPr>
              <a:spcBef>
                <a:spcPct val="50000"/>
              </a:spcBef>
            </a:pPr>
            <a:r>
              <a:rPr lang="en-US" altLang="zh-CN" sz="2400" i="0">
                <a:latin typeface="楷体_GB2312" pitchFamily="49" charset="-122"/>
                <a:ea typeface="楷体_GB2312" pitchFamily="49" charset="-122"/>
              </a:rPr>
              <a:t>= 60%</a:t>
            </a:r>
            <a:endParaRPr lang="en-US" altLang="zh-CN" sz="2400" i="0">
              <a:latin typeface="楷体_GB2312" pitchFamily="49" charset="-122"/>
              <a:ea typeface="楷体_GB2312" pitchFamily="49" charset="-122"/>
            </a:endParaRPr>
          </a:p>
        </p:txBody>
      </p:sp>
      <p:grpSp>
        <p:nvGrpSpPr>
          <p:cNvPr id="4" name="Group 16"/>
          <p:cNvGrpSpPr/>
          <p:nvPr>
            <p:custDataLst>
              <p:tags r:id="rId16"/>
            </p:custDataLst>
          </p:nvPr>
        </p:nvGrpSpPr>
        <p:grpSpPr>
          <a:xfrm>
            <a:off x="4165600" y="4892676"/>
            <a:ext cx="4969933" cy="1090613"/>
            <a:chOff x="0" y="0"/>
            <a:chExt cx="2348" cy="687"/>
          </a:xfrm>
        </p:grpSpPr>
        <p:grpSp>
          <p:nvGrpSpPr>
            <p:cNvPr id="5" name="Group 17"/>
            <p:cNvGrpSpPr/>
            <p:nvPr>
              <p:custDataLst>
                <p:tags r:id="rId17"/>
              </p:custDataLst>
            </p:nvPr>
          </p:nvGrpSpPr>
          <p:grpSpPr>
            <a:xfrm>
              <a:off x="0" y="0"/>
              <a:ext cx="1622" cy="687"/>
              <a:chOff x="0" y="0"/>
              <a:chExt cx="1622" cy="687"/>
            </a:xfrm>
          </p:grpSpPr>
          <p:sp>
            <p:nvSpPr>
              <p:cNvPr id="674834" name="Text Box 18"/>
              <p:cNvSpPr txBox="1">
                <a:spLocks noChangeArrowheads="1"/>
              </p:cNvSpPr>
              <p:nvPr>
                <p:custDataLst>
                  <p:tags r:id="rId18"/>
                </p:custDataLst>
              </p:nvPr>
            </p:nvSpPr>
            <p:spPr bwMode="auto">
              <a:xfrm>
                <a:off x="261" y="0"/>
                <a:ext cx="1043" cy="288"/>
              </a:xfrm>
              <a:prstGeom prst="rect">
                <a:avLst/>
              </a:prstGeom>
              <a:noFill/>
              <a:ln w="9525">
                <a:noFill/>
                <a:miter lim="800000"/>
              </a:ln>
              <a:effectLst/>
            </p:spPr>
            <p:txBody>
              <a:bodyPr lIns="91399" tIns="45699" rIns="91399" bIns="45699">
                <a:spAutoFit/>
              </a:bodyPr>
              <a:lstStyle/>
              <a:p>
                <a:pPr>
                  <a:spcBef>
                    <a:spcPct val="50000"/>
                  </a:spcBef>
                </a:pPr>
                <a:r>
                  <a:rPr lang="en-US" altLang="zh-CN" sz="2400" i="0">
                    <a:latin typeface="Times New Roman" panose="02020603050405020304" pitchFamily="18" charset="0"/>
                    <a:ea typeface="宋体" panose="02010600030101010101" pitchFamily="2" charset="-122"/>
                  </a:rPr>
                  <a:t>2×aa</a:t>
                </a:r>
                <a:r>
                  <a:rPr lang="zh-CN" altLang="en-US" sz="2400" i="0">
                    <a:latin typeface="Times New Roman" panose="02020603050405020304" pitchFamily="18" charset="0"/>
                    <a:ea typeface="宋体" panose="02010600030101010101" pitchFamily="2" charset="-122"/>
                  </a:rPr>
                  <a:t>＋</a:t>
                </a:r>
                <a:r>
                  <a:rPr lang="en-US" altLang="zh-CN" sz="2400" i="0">
                    <a:latin typeface="Times New Roman" panose="02020603050405020304" pitchFamily="18" charset="0"/>
                    <a:ea typeface="宋体" panose="02010600030101010101" pitchFamily="2" charset="-122"/>
                  </a:rPr>
                  <a:t>Aa</a:t>
                </a:r>
                <a:endParaRPr lang="en-US" altLang="zh-CN" sz="2400" i="0">
                  <a:latin typeface="Times New Roman" panose="02020603050405020304" pitchFamily="18" charset="0"/>
                  <a:ea typeface="宋体" panose="02010600030101010101" pitchFamily="2" charset="-122"/>
                </a:endParaRPr>
              </a:p>
            </p:txBody>
          </p:sp>
          <p:sp>
            <p:nvSpPr>
              <p:cNvPr id="674835" name="Line 19"/>
              <p:cNvSpPr>
                <a:spLocks noChangeShapeType="1"/>
              </p:cNvSpPr>
              <p:nvPr>
                <p:custDataLst>
                  <p:tags r:id="rId19"/>
                </p:custDataLst>
              </p:nvPr>
            </p:nvSpPr>
            <p:spPr bwMode="auto">
              <a:xfrm>
                <a:off x="0" y="351"/>
                <a:ext cx="1531" cy="0"/>
              </a:xfrm>
              <a:prstGeom prst="line">
                <a:avLst/>
              </a:prstGeom>
              <a:noFill/>
              <a:ln w="28575">
                <a:solidFill>
                  <a:schemeClr val="tx1"/>
                </a:solidFill>
                <a:round/>
              </a:ln>
              <a:effectLst/>
            </p:spPr>
            <p:txBody>
              <a:bodyPr/>
              <a:lstStyle/>
              <a:p>
                <a:endParaRPr lang="zh-CN" altLang="en-US"/>
              </a:p>
            </p:txBody>
          </p:sp>
          <p:sp>
            <p:nvSpPr>
              <p:cNvPr id="674836" name="Text Box 20"/>
              <p:cNvSpPr txBox="1">
                <a:spLocks noChangeArrowheads="1"/>
              </p:cNvSpPr>
              <p:nvPr>
                <p:custDataLst>
                  <p:tags r:id="rId20"/>
                </p:custDataLst>
              </p:nvPr>
            </p:nvSpPr>
            <p:spPr bwMode="auto">
              <a:xfrm>
                <a:off x="96" y="399"/>
                <a:ext cx="1526" cy="288"/>
              </a:xfrm>
              <a:prstGeom prst="rect">
                <a:avLst/>
              </a:prstGeom>
              <a:noFill/>
              <a:ln w="9525">
                <a:noFill/>
                <a:miter lim="800000"/>
              </a:ln>
              <a:effectLst/>
            </p:spPr>
            <p:txBody>
              <a:bodyPr lIns="91399" tIns="45699" rIns="91399" bIns="45699">
                <a:spAutoFit/>
              </a:bodyPr>
              <a:lstStyle/>
              <a:p>
                <a:pPr>
                  <a:spcBef>
                    <a:spcPct val="50000"/>
                  </a:spcBef>
                </a:pPr>
                <a:r>
                  <a:rPr lang="en-US" altLang="zh-CN" sz="2400" i="0">
                    <a:latin typeface="Times New Roman" panose="02020603050405020304" pitchFamily="18" charset="0"/>
                    <a:ea typeface="宋体" panose="02010600030101010101" pitchFamily="2" charset="-122"/>
                  </a:rPr>
                  <a:t>2(AA</a:t>
                </a:r>
                <a:r>
                  <a:rPr lang="zh-CN" altLang="en-US" sz="2400" i="0">
                    <a:latin typeface="Times New Roman" panose="02020603050405020304" pitchFamily="18" charset="0"/>
                    <a:ea typeface="宋体" panose="02010600030101010101" pitchFamily="2" charset="-122"/>
                  </a:rPr>
                  <a:t>＋</a:t>
                </a:r>
                <a:r>
                  <a:rPr lang="en-US" altLang="zh-CN" sz="2400" i="0">
                    <a:latin typeface="Times New Roman" panose="02020603050405020304" pitchFamily="18" charset="0"/>
                    <a:ea typeface="宋体" panose="02010600030101010101" pitchFamily="2" charset="-122"/>
                  </a:rPr>
                  <a:t>Aa</a:t>
                </a:r>
                <a:r>
                  <a:rPr lang="zh-CN" altLang="en-US" sz="2400" i="0">
                    <a:latin typeface="Times New Roman" panose="02020603050405020304" pitchFamily="18" charset="0"/>
                    <a:ea typeface="宋体" panose="02010600030101010101" pitchFamily="2" charset="-122"/>
                  </a:rPr>
                  <a:t>＋</a:t>
                </a:r>
                <a:r>
                  <a:rPr lang="en-US" altLang="zh-CN" sz="2400" i="0">
                    <a:latin typeface="Times New Roman" panose="02020603050405020304" pitchFamily="18" charset="0"/>
                    <a:ea typeface="宋体" panose="02010600030101010101" pitchFamily="2" charset="-122"/>
                  </a:rPr>
                  <a:t>aa)</a:t>
                </a:r>
                <a:endParaRPr lang="en-US" altLang="zh-CN" sz="2400" i="0">
                  <a:latin typeface="Times New Roman" panose="02020603050405020304" pitchFamily="18" charset="0"/>
                  <a:ea typeface="宋体" panose="02010600030101010101" pitchFamily="2" charset="-122"/>
                </a:endParaRPr>
              </a:p>
            </p:txBody>
          </p:sp>
        </p:grpSp>
        <p:sp>
          <p:nvSpPr>
            <p:cNvPr id="674837" name="Rectangle 21"/>
            <p:cNvSpPr>
              <a:spLocks noChangeArrowheads="1"/>
            </p:cNvSpPr>
            <p:nvPr>
              <p:custDataLst>
                <p:tags r:id="rId21"/>
              </p:custDataLst>
            </p:nvPr>
          </p:nvSpPr>
          <p:spPr bwMode="auto">
            <a:xfrm>
              <a:off x="1623" y="181"/>
              <a:ext cx="725" cy="288"/>
            </a:xfrm>
            <a:prstGeom prst="rect">
              <a:avLst/>
            </a:prstGeom>
            <a:noFill/>
            <a:ln w="9525">
              <a:noFill/>
              <a:miter lim="800000"/>
            </a:ln>
            <a:effectLst/>
          </p:spPr>
          <p:txBody>
            <a:bodyPr lIns="91399" tIns="45699" rIns="91399" bIns="45699">
              <a:spAutoFit/>
            </a:bodyPr>
            <a:lstStyle/>
            <a:p>
              <a:r>
                <a:rPr lang="en-US" altLang="zh-CN" sz="2400" i="0">
                  <a:latin typeface="楷体_GB2312" pitchFamily="49" charset="-122"/>
                  <a:ea typeface="楷体_GB2312" pitchFamily="49" charset="-122"/>
                </a:rPr>
                <a:t>×100%</a:t>
              </a:r>
              <a:endParaRPr lang="en-US" altLang="zh-CN" sz="2400" i="0">
                <a:latin typeface="楷体_GB2312" pitchFamily="49" charset="-122"/>
                <a:ea typeface="楷体_GB2312" pitchFamily="49" charset="-122"/>
              </a:endParaRPr>
            </a:p>
          </p:txBody>
        </p:sp>
      </p:grpSp>
      <p:sp>
        <p:nvSpPr>
          <p:cNvPr id="674839" name="Text Box 23"/>
          <p:cNvSpPr txBox="1">
            <a:spLocks noChangeArrowheads="1"/>
          </p:cNvSpPr>
          <p:nvPr>
            <p:custDataLst>
              <p:tags r:id="rId22"/>
            </p:custDataLst>
          </p:nvPr>
        </p:nvSpPr>
        <p:spPr bwMode="auto">
          <a:xfrm>
            <a:off x="6576485" y="404813"/>
            <a:ext cx="5183716" cy="457200"/>
          </a:xfrm>
          <a:prstGeom prst="rect">
            <a:avLst/>
          </a:prstGeom>
          <a:noFill/>
          <a:ln w="9525">
            <a:noFill/>
            <a:miter lim="800000"/>
          </a:ln>
          <a:effectLst/>
        </p:spPr>
        <p:txBody>
          <a:bodyPr>
            <a:spAutoFit/>
          </a:bodyPr>
          <a:lstStyle/>
          <a:p>
            <a:r>
              <a:rPr lang="zh-CN" altLang="en-US" sz="2400" i="0">
                <a:solidFill>
                  <a:srgbClr val="FF0000"/>
                </a:solidFill>
                <a:ea typeface="黑体" panose="02010609060101010101" pitchFamily="49" charset="-122"/>
              </a:rPr>
              <a:t> 根据基因型计算基因频率</a:t>
            </a:r>
            <a:endParaRPr lang="zh-CN" altLang="en-US" sz="2400" i="0">
              <a:solidFill>
                <a:srgbClr val="FF0000"/>
              </a:solidFill>
              <a:ea typeface="黑体" panose="02010609060101010101" pitchFamily="49" charset="-122"/>
            </a:endParaRPr>
          </a:p>
        </p:txBody>
      </p:sp>
      <p:sp>
        <p:nvSpPr>
          <p:cNvPr id="674840" name="Rectangle 24"/>
          <p:cNvSpPr>
            <a:spLocks noChangeArrowheads="1"/>
          </p:cNvSpPr>
          <p:nvPr>
            <p:custDataLst>
              <p:tags r:id="rId23"/>
            </p:custDataLst>
          </p:nvPr>
        </p:nvSpPr>
        <p:spPr bwMode="auto">
          <a:xfrm>
            <a:off x="0" y="398463"/>
            <a:ext cx="4801314" cy="461665"/>
          </a:xfrm>
          <a:prstGeom prst="rect">
            <a:avLst/>
          </a:prstGeom>
          <a:noFill/>
          <a:ln w="9525">
            <a:noFill/>
            <a:miter lim="800000"/>
          </a:ln>
          <a:effectLst/>
        </p:spPr>
        <p:txBody>
          <a:bodyPr wrap="none">
            <a:spAutoFit/>
          </a:bodyPr>
          <a:lstStyle/>
          <a:p>
            <a:r>
              <a:rPr lang="zh-CN" altLang="en-US" sz="2400" i="0">
                <a:solidFill>
                  <a:srgbClr val="000099"/>
                </a:solidFill>
              </a:rPr>
              <a:t>常染色体遗传方面的基因频率计算</a:t>
            </a:r>
            <a:endParaRPr lang="zh-CN" altLang="en-US" sz="2400" i="0">
              <a:solidFill>
                <a:srgbClr val="0000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74819"/>
                                        </p:tgtEl>
                                        <p:attrNameLst>
                                          <p:attrName>style.visibility</p:attrName>
                                        </p:attrNameLst>
                                      </p:cBhvr>
                                      <p:to>
                                        <p:strVal val="visible"/>
                                      </p:to>
                                    </p:set>
                                    <p:animEffect transition="in" filter="dissolve">
                                      <p:cBhvr>
                                        <p:cTn id="7" dur="500"/>
                                        <p:tgtEl>
                                          <p:spTgt spid="6748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67482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748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7483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6748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7483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7482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674839"/>
                                        </p:tgtEl>
                                        <p:attrNameLst>
                                          <p:attrName>style.visibility</p:attrName>
                                        </p:attrNameLst>
                                      </p:cBhvr>
                                      <p:to>
                                        <p:strVal val="visible"/>
                                      </p:to>
                                    </p:set>
                                    <p:animEffect transition="in" filter="blinds(horizontal)">
                                      <p:cBhvr>
                                        <p:cTn id="44" dur="500"/>
                                        <p:tgtEl>
                                          <p:spTgt spid="674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819" grpId="0"/>
      <p:bldP spid="674820" grpId="0"/>
      <p:bldP spid="674821" grpId="0"/>
      <p:bldP spid="674822" grpId="0"/>
      <p:bldP spid="674823" grpId="0"/>
      <p:bldP spid="674830" grpId="0"/>
      <p:bldP spid="674831" grpId="0"/>
      <p:bldP spid="67483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3" name="Rectangle 3"/>
          <p:cNvSpPr>
            <a:spLocks noGrp="1" noChangeArrowheads="1"/>
          </p:cNvSpPr>
          <p:nvPr>
            <p:ph type="body" idx="1"/>
            <p:custDataLst>
              <p:tags r:id="rId1"/>
            </p:custDataLst>
          </p:nvPr>
        </p:nvSpPr>
        <p:spPr bwMode="auto">
          <a:xfrm>
            <a:off x="0" y="981076"/>
            <a:ext cx="12192000" cy="2016125"/>
          </a:xfrm>
          <a:prstGeom prst="rect">
            <a:avLst/>
          </a:prstGeom>
          <a:noFill/>
          <a:ln>
            <a:miter lim="800000"/>
          </a:ln>
        </p:spPr>
        <p:txBody>
          <a:bodyPr vert="horz" wrap="square" lIns="91440" tIns="45720" rIns="91440" bIns="45720" numCol="1" anchor="t" anchorCtr="0" compatLnSpc="1"/>
          <a:lstStyle/>
          <a:p>
            <a:r>
              <a:rPr lang="zh-CN" altLang="en-US" sz="2400" smtClean="0"/>
              <a:t>例</a:t>
            </a:r>
            <a:r>
              <a:rPr lang="en-US" altLang="zh-CN" sz="2400" smtClean="0"/>
              <a:t>2</a:t>
            </a:r>
            <a:r>
              <a:rPr lang="zh-CN" altLang="en-US" sz="2400" smtClean="0"/>
              <a:t>：已知</a:t>
            </a:r>
            <a:r>
              <a:rPr lang="en-US" altLang="zh-CN" sz="2400" smtClean="0"/>
              <a:t>AA</a:t>
            </a:r>
            <a:r>
              <a:rPr lang="zh-CN" altLang="en-US" sz="2400" smtClean="0"/>
              <a:t>％</a:t>
            </a:r>
            <a:r>
              <a:rPr lang="en-US" altLang="zh-CN" sz="2400" smtClean="0"/>
              <a:t>=30</a:t>
            </a:r>
            <a:r>
              <a:rPr lang="zh-CN" altLang="en-US" sz="2400" smtClean="0"/>
              <a:t>％，</a:t>
            </a:r>
            <a:r>
              <a:rPr lang="en-US" altLang="zh-CN" sz="2400" smtClean="0"/>
              <a:t>Aa</a:t>
            </a:r>
            <a:r>
              <a:rPr lang="zh-CN" altLang="en-US" sz="2400" smtClean="0"/>
              <a:t>％</a:t>
            </a:r>
            <a:r>
              <a:rPr lang="en-US" altLang="zh-CN" sz="2400" smtClean="0"/>
              <a:t>=60</a:t>
            </a:r>
            <a:r>
              <a:rPr lang="zh-CN" altLang="en-US" sz="2400" smtClean="0"/>
              <a:t>％，</a:t>
            </a:r>
            <a:r>
              <a:rPr lang="en-US" altLang="zh-CN" sz="2400" smtClean="0"/>
              <a:t>aa</a:t>
            </a:r>
            <a:r>
              <a:rPr lang="zh-CN" altLang="en-US" sz="2400" smtClean="0"/>
              <a:t>％</a:t>
            </a:r>
            <a:r>
              <a:rPr lang="en-US" altLang="zh-CN" sz="2400" smtClean="0"/>
              <a:t>=10</a:t>
            </a:r>
            <a:r>
              <a:rPr lang="zh-CN" altLang="en-US" sz="2400" smtClean="0"/>
              <a:t>％。则</a:t>
            </a:r>
            <a:r>
              <a:rPr lang="en-US" altLang="zh-CN" sz="2400" smtClean="0"/>
              <a:t>A</a:t>
            </a:r>
            <a:r>
              <a:rPr lang="zh-CN" altLang="en-US" sz="2400" smtClean="0"/>
              <a:t>、</a:t>
            </a:r>
            <a:r>
              <a:rPr lang="en-US" altLang="zh-CN" sz="2400" smtClean="0"/>
              <a:t>a</a:t>
            </a:r>
            <a:r>
              <a:rPr lang="zh-CN" altLang="en-US" sz="2400" smtClean="0"/>
              <a:t>基因的频率分别是多少</a:t>
            </a:r>
            <a:r>
              <a:rPr lang="en-US" altLang="zh-CN" sz="2400" smtClean="0"/>
              <a:t>?</a:t>
            </a:r>
            <a:endParaRPr lang="en-US" altLang="zh-CN" sz="2400" smtClean="0"/>
          </a:p>
          <a:p>
            <a:r>
              <a:rPr lang="zh-CN" altLang="en-US" sz="2400" smtClean="0"/>
              <a:t>假设种群个体总数为</a:t>
            </a:r>
            <a:r>
              <a:rPr lang="en-US" altLang="zh-CN" sz="2400" smtClean="0"/>
              <a:t>100</a:t>
            </a:r>
            <a:r>
              <a:rPr lang="zh-CN" altLang="en-US" sz="2400" smtClean="0"/>
              <a:t>，则基因型为</a:t>
            </a:r>
            <a:r>
              <a:rPr lang="en-US" altLang="zh-CN" sz="2400" smtClean="0"/>
              <a:t>AA</a:t>
            </a:r>
            <a:r>
              <a:rPr lang="zh-CN" altLang="en-US" sz="2400" smtClean="0"/>
              <a:t>、</a:t>
            </a:r>
            <a:r>
              <a:rPr lang="en-US" altLang="zh-CN" sz="2400" smtClean="0"/>
              <a:t>Aa</a:t>
            </a:r>
            <a:r>
              <a:rPr lang="zh-CN" altLang="en-US" sz="2400" smtClean="0"/>
              <a:t>、</a:t>
            </a:r>
            <a:r>
              <a:rPr lang="en-US" altLang="zh-CN" sz="2400" smtClean="0"/>
              <a:t>aa</a:t>
            </a:r>
            <a:r>
              <a:rPr lang="zh-CN" altLang="en-US" sz="2400" smtClean="0"/>
              <a:t>的个体数分别为</a:t>
            </a:r>
            <a:r>
              <a:rPr lang="en-US" altLang="zh-CN" sz="2400" smtClean="0"/>
              <a:t>30</a:t>
            </a:r>
            <a:r>
              <a:rPr lang="zh-CN" altLang="en-US" sz="2400" smtClean="0"/>
              <a:t>、</a:t>
            </a:r>
            <a:r>
              <a:rPr lang="en-US" altLang="zh-CN" sz="2400" smtClean="0"/>
              <a:t>60</a:t>
            </a:r>
            <a:r>
              <a:rPr lang="zh-CN" altLang="en-US" sz="2400" smtClean="0"/>
              <a:t>、</a:t>
            </a:r>
            <a:r>
              <a:rPr lang="en-US" altLang="zh-CN" sz="2400" smtClean="0"/>
              <a:t>10</a:t>
            </a:r>
            <a:endParaRPr lang="en-US" altLang="zh-CN" sz="2400" smtClean="0"/>
          </a:p>
        </p:txBody>
      </p:sp>
      <p:sp>
        <p:nvSpPr>
          <p:cNvPr id="675844" name="Text Box 4"/>
          <p:cNvSpPr txBox="1">
            <a:spLocks noChangeArrowheads="1"/>
          </p:cNvSpPr>
          <p:nvPr>
            <p:custDataLst>
              <p:tags r:id="rId2"/>
            </p:custDataLst>
          </p:nvPr>
        </p:nvSpPr>
        <p:spPr bwMode="auto">
          <a:xfrm>
            <a:off x="2446867" y="3141663"/>
            <a:ext cx="1320800" cy="457200"/>
          </a:xfrm>
          <a:prstGeom prst="rect">
            <a:avLst/>
          </a:prstGeom>
          <a:noFill/>
          <a:ln w="9525">
            <a:noFill/>
            <a:miter lim="800000"/>
          </a:ln>
          <a:effectLst/>
        </p:spPr>
        <p:txBody>
          <a:bodyPr lIns="91399" tIns="45699" rIns="91399" bIns="45699">
            <a:spAutoFit/>
          </a:bodyPr>
          <a:lstStyle/>
          <a:p>
            <a:pPr>
              <a:spcBef>
                <a:spcPct val="50000"/>
              </a:spcBef>
            </a:pPr>
            <a:r>
              <a:rPr lang="en-US" altLang="zh-CN" sz="2400" i="0">
                <a:latin typeface="Times New Roman" panose="02020603050405020304" pitchFamily="18" charset="0"/>
                <a:ea typeface="宋体" panose="02010600030101010101" pitchFamily="2" charset="-122"/>
              </a:rPr>
              <a:t>A%=</a:t>
            </a:r>
            <a:endParaRPr lang="en-US" altLang="zh-CN" sz="2400" i="0">
              <a:latin typeface="Times New Roman" panose="02020603050405020304" pitchFamily="18" charset="0"/>
              <a:ea typeface="宋体" panose="02010600030101010101" pitchFamily="2" charset="-122"/>
            </a:endParaRPr>
          </a:p>
        </p:txBody>
      </p:sp>
      <p:grpSp>
        <p:nvGrpSpPr>
          <p:cNvPr id="2" name="Group 5"/>
          <p:cNvGrpSpPr/>
          <p:nvPr>
            <p:custDataLst>
              <p:tags r:id="rId3"/>
            </p:custDataLst>
          </p:nvPr>
        </p:nvGrpSpPr>
        <p:grpSpPr>
          <a:xfrm>
            <a:off x="3790951" y="2781300"/>
            <a:ext cx="4584700" cy="1066800"/>
            <a:chOff x="0" y="0"/>
            <a:chExt cx="2166" cy="672"/>
          </a:xfrm>
        </p:grpSpPr>
        <p:sp>
          <p:nvSpPr>
            <p:cNvPr id="675846" name="Rectangle 6"/>
            <p:cNvSpPr>
              <a:spLocks noChangeArrowheads="1"/>
            </p:cNvSpPr>
            <p:nvPr>
              <p:custDataLst>
                <p:tags r:id="rId4"/>
              </p:custDataLst>
            </p:nvPr>
          </p:nvSpPr>
          <p:spPr bwMode="auto">
            <a:xfrm>
              <a:off x="1441" y="187"/>
              <a:ext cx="725" cy="288"/>
            </a:xfrm>
            <a:prstGeom prst="rect">
              <a:avLst/>
            </a:prstGeom>
            <a:noFill/>
            <a:ln w="9525">
              <a:noFill/>
              <a:miter lim="800000"/>
            </a:ln>
            <a:effectLst/>
          </p:spPr>
          <p:txBody>
            <a:bodyPr lIns="91399" tIns="45699" rIns="91399" bIns="45699">
              <a:spAutoFit/>
            </a:bodyPr>
            <a:lstStyle/>
            <a:p>
              <a:r>
                <a:rPr lang="en-US" altLang="zh-CN" sz="2400" i="0">
                  <a:latin typeface="楷体_GB2312" pitchFamily="49" charset="-122"/>
                  <a:ea typeface="楷体_GB2312" pitchFamily="49" charset="-122"/>
                </a:rPr>
                <a:t>×100%</a:t>
              </a:r>
              <a:endParaRPr lang="en-US" altLang="zh-CN" sz="2400" i="0">
                <a:latin typeface="楷体_GB2312" pitchFamily="49" charset="-122"/>
                <a:ea typeface="楷体_GB2312" pitchFamily="49" charset="-122"/>
              </a:endParaRPr>
            </a:p>
          </p:txBody>
        </p:sp>
        <p:grpSp>
          <p:nvGrpSpPr>
            <p:cNvPr id="3" name="Group 7"/>
            <p:cNvGrpSpPr/>
            <p:nvPr>
              <p:custDataLst>
                <p:tags r:id="rId5"/>
              </p:custDataLst>
            </p:nvPr>
          </p:nvGrpSpPr>
          <p:grpSpPr>
            <a:xfrm>
              <a:off x="0" y="0"/>
              <a:ext cx="1531" cy="672"/>
              <a:chOff x="0" y="0"/>
              <a:chExt cx="1531" cy="672"/>
            </a:xfrm>
          </p:grpSpPr>
          <p:sp>
            <p:nvSpPr>
              <p:cNvPr id="675848" name="Text Box 8"/>
              <p:cNvSpPr txBox="1">
                <a:spLocks noChangeArrowheads="1"/>
              </p:cNvSpPr>
              <p:nvPr>
                <p:custDataLst>
                  <p:tags r:id="rId6"/>
                </p:custDataLst>
              </p:nvPr>
            </p:nvSpPr>
            <p:spPr bwMode="auto">
              <a:xfrm>
                <a:off x="107" y="0"/>
                <a:ext cx="1152" cy="288"/>
              </a:xfrm>
              <a:prstGeom prst="rect">
                <a:avLst/>
              </a:prstGeom>
              <a:noFill/>
              <a:ln w="9525">
                <a:noFill/>
                <a:miter lim="800000"/>
              </a:ln>
              <a:effectLst/>
            </p:spPr>
            <p:txBody>
              <a:bodyPr lIns="91399" tIns="45699" rIns="91399" bIns="45699">
                <a:spAutoFit/>
              </a:bodyPr>
              <a:lstStyle/>
              <a:p>
                <a:pPr>
                  <a:spcBef>
                    <a:spcPct val="50000"/>
                  </a:spcBef>
                </a:pPr>
                <a:r>
                  <a:rPr lang="en-US" altLang="zh-CN" sz="2400" i="0">
                    <a:latin typeface="Times New Roman" panose="02020603050405020304" pitchFamily="18" charset="0"/>
                    <a:ea typeface="宋体" panose="02010600030101010101" pitchFamily="2" charset="-122"/>
                  </a:rPr>
                  <a:t>2×AA</a:t>
                </a:r>
                <a:r>
                  <a:rPr lang="zh-CN" altLang="en-US" sz="2400" i="0">
                    <a:latin typeface="Times New Roman" panose="02020603050405020304" pitchFamily="18" charset="0"/>
                    <a:ea typeface="宋体" panose="02010600030101010101" pitchFamily="2" charset="-122"/>
                  </a:rPr>
                  <a:t>＋</a:t>
                </a:r>
                <a:r>
                  <a:rPr lang="en-US" altLang="zh-CN" sz="2400" i="0">
                    <a:latin typeface="Times New Roman" panose="02020603050405020304" pitchFamily="18" charset="0"/>
                    <a:ea typeface="宋体" panose="02010600030101010101" pitchFamily="2" charset="-122"/>
                  </a:rPr>
                  <a:t>Aa</a:t>
                </a:r>
                <a:endParaRPr lang="en-US" altLang="zh-CN" sz="2400" i="0">
                  <a:latin typeface="Times New Roman" panose="02020603050405020304" pitchFamily="18" charset="0"/>
                  <a:ea typeface="宋体" panose="02010600030101010101" pitchFamily="2" charset="-122"/>
                </a:endParaRPr>
              </a:p>
            </p:txBody>
          </p:sp>
          <p:sp>
            <p:nvSpPr>
              <p:cNvPr id="675849" name="Line 9"/>
              <p:cNvSpPr>
                <a:spLocks noChangeShapeType="1"/>
              </p:cNvSpPr>
              <p:nvPr>
                <p:custDataLst>
                  <p:tags r:id="rId7"/>
                </p:custDataLst>
              </p:nvPr>
            </p:nvSpPr>
            <p:spPr bwMode="auto">
              <a:xfrm>
                <a:off x="0" y="336"/>
                <a:ext cx="1440" cy="0"/>
              </a:xfrm>
              <a:prstGeom prst="line">
                <a:avLst/>
              </a:prstGeom>
              <a:noFill/>
              <a:ln w="28575">
                <a:solidFill>
                  <a:schemeClr val="tx1"/>
                </a:solidFill>
                <a:round/>
              </a:ln>
              <a:effectLst/>
            </p:spPr>
            <p:txBody>
              <a:bodyPr/>
              <a:lstStyle/>
              <a:p>
                <a:endParaRPr lang="zh-CN" altLang="en-US"/>
              </a:p>
            </p:txBody>
          </p:sp>
          <p:sp>
            <p:nvSpPr>
              <p:cNvPr id="675850" name="Text Box 10"/>
              <p:cNvSpPr txBox="1">
                <a:spLocks noChangeArrowheads="1"/>
              </p:cNvSpPr>
              <p:nvPr>
                <p:custDataLst>
                  <p:tags r:id="rId8"/>
                </p:custDataLst>
              </p:nvPr>
            </p:nvSpPr>
            <p:spPr bwMode="auto">
              <a:xfrm>
                <a:off x="0" y="384"/>
                <a:ext cx="1531" cy="288"/>
              </a:xfrm>
              <a:prstGeom prst="rect">
                <a:avLst/>
              </a:prstGeom>
              <a:noFill/>
              <a:ln w="9525">
                <a:noFill/>
                <a:miter lim="800000"/>
              </a:ln>
              <a:effectLst/>
            </p:spPr>
            <p:txBody>
              <a:bodyPr lIns="91399" tIns="45699" rIns="91399" bIns="45699">
                <a:spAutoFit/>
              </a:bodyPr>
              <a:lstStyle/>
              <a:p>
                <a:pPr>
                  <a:spcBef>
                    <a:spcPct val="50000"/>
                  </a:spcBef>
                </a:pPr>
                <a:r>
                  <a:rPr lang="en-US" altLang="zh-CN" sz="2400" i="0">
                    <a:latin typeface="Times New Roman" panose="02020603050405020304" pitchFamily="18" charset="0"/>
                    <a:ea typeface="宋体" panose="02010600030101010101" pitchFamily="2" charset="-122"/>
                  </a:rPr>
                  <a:t>2(AA</a:t>
                </a:r>
                <a:r>
                  <a:rPr lang="zh-CN" altLang="en-US" sz="2400" i="0">
                    <a:latin typeface="Times New Roman" panose="02020603050405020304" pitchFamily="18" charset="0"/>
                    <a:ea typeface="宋体" panose="02010600030101010101" pitchFamily="2" charset="-122"/>
                  </a:rPr>
                  <a:t>＋</a:t>
                </a:r>
                <a:r>
                  <a:rPr lang="en-US" altLang="zh-CN" sz="2400" i="0">
                    <a:latin typeface="Times New Roman" panose="02020603050405020304" pitchFamily="18" charset="0"/>
                    <a:ea typeface="宋体" panose="02010600030101010101" pitchFamily="2" charset="-122"/>
                  </a:rPr>
                  <a:t>Aa</a:t>
                </a:r>
                <a:r>
                  <a:rPr lang="zh-CN" altLang="en-US" sz="2400" i="0">
                    <a:latin typeface="Times New Roman" panose="02020603050405020304" pitchFamily="18" charset="0"/>
                    <a:ea typeface="宋体" panose="02010600030101010101" pitchFamily="2" charset="-122"/>
                  </a:rPr>
                  <a:t>＋</a:t>
                </a:r>
                <a:r>
                  <a:rPr lang="en-US" altLang="zh-CN" sz="2400" i="0">
                    <a:latin typeface="Times New Roman" panose="02020603050405020304" pitchFamily="18" charset="0"/>
                    <a:ea typeface="宋体" panose="02010600030101010101" pitchFamily="2" charset="-122"/>
                  </a:rPr>
                  <a:t>aa)</a:t>
                </a:r>
                <a:endParaRPr lang="en-US" altLang="zh-CN" sz="2400" i="0">
                  <a:latin typeface="Times New Roman" panose="02020603050405020304" pitchFamily="18" charset="0"/>
                  <a:ea typeface="宋体" panose="02010600030101010101" pitchFamily="2" charset="-122"/>
                </a:endParaRPr>
              </a:p>
            </p:txBody>
          </p:sp>
        </p:grpSp>
      </p:grpSp>
      <p:sp>
        <p:nvSpPr>
          <p:cNvPr id="675851" name="Rectangle 11"/>
          <p:cNvSpPr>
            <a:spLocks noChangeArrowheads="1"/>
          </p:cNvSpPr>
          <p:nvPr>
            <p:custDataLst>
              <p:tags r:id="rId9"/>
            </p:custDataLst>
          </p:nvPr>
        </p:nvSpPr>
        <p:spPr bwMode="auto">
          <a:xfrm>
            <a:off x="8303684" y="3141663"/>
            <a:ext cx="1344083" cy="457200"/>
          </a:xfrm>
          <a:prstGeom prst="rect">
            <a:avLst/>
          </a:prstGeom>
          <a:noFill/>
          <a:ln w="9525">
            <a:noFill/>
            <a:miter lim="800000"/>
          </a:ln>
          <a:effectLst/>
        </p:spPr>
        <p:txBody>
          <a:bodyPr lIns="91399" tIns="45699" rIns="91399" bIns="45699">
            <a:spAutoFit/>
          </a:bodyPr>
          <a:lstStyle/>
          <a:p>
            <a:pPr>
              <a:spcBef>
                <a:spcPct val="50000"/>
              </a:spcBef>
            </a:pPr>
            <a:r>
              <a:rPr lang="en-US" altLang="zh-CN" sz="2400" i="0">
                <a:latin typeface="楷体_GB2312" pitchFamily="49" charset="-122"/>
                <a:ea typeface="楷体_GB2312" pitchFamily="49" charset="-122"/>
              </a:rPr>
              <a:t>= 60%</a:t>
            </a:r>
            <a:endParaRPr lang="en-US" altLang="zh-CN" sz="2400" i="0">
              <a:latin typeface="楷体_GB2312" pitchFamily="49" charset="-122"/>
              <a:ea typeface="楷体_GB2312" pitchFamily="49" charset="-122"/>
            </a:endParaRPr>
          </a:p>
        </p:txBody>
      </p:sp>
      <p:grpSp>
        <p:nvGrpSpPr>
          <p:cNvPr id="4" name="Group 12"/>
          <p:cNvGrpSpPr/>
          <p:nvPr>
            <p:custDataLst>
              <p:tags r:id="rId10"/>
            </p:custDataLst>
          </p:nvPr>
        </p:nvGrpSpPr>
        <p:grpSpPr>
          <a:xfrm>
            <a:off x="3503084" y="3933826"/>
            <a:ext cx="4969933" cy="1090613"/>
            <a:chOff x="0" y="0"/>
            <a:chExt cx="2348" cy="687"/>
          </a:xfrm>
        </p:grpSpPr>
        <p:grpSp>
          <p:nvGrpSpPr>
            <p:cNvPr id="5" name="Group 13"/>
            <p:cNvGrpSpPr/>
            <p:nvPr>
              <p:custDataLst>
                <p:tags r:id="rId11"/>
              </p:custDataLst>
            </p:nvPr>
          </p:nvGrpSpPr>
          <p:grpSpPr>
            <a:xfrm>
              <a:off x="0" y="0"/>
              <a:ext cx="1622" cy="687"/>
              <a:chOff x="0" y="0"/>
              <a:chExt cx="1622" cy="687"/>
            </a:xfrm>
          </p:grpSpPr>
          <p:sp>
            <p:nvSpPr>
              <p:cNvPr id="675854" name="Text Box 14"/>
              <p:cNvSpPr txBox="1">
                <a:spLocks noChangeArrowheads="1"/>
              </p:cNvSpPr>
              <p:nvPr>
                <p:custDataLst>
                  <p:tags r:id="rId12"/>
                </p:custDataLst>
              </p:nvPr>
            </p:nvSpPr>
            <p:spPr bwMode="auto">
              <a:xfrm>
                <a:off x="261" y="0"/>
                <a:ext cx="1043" cy="288"/>
              </a:xfrm>
              <a:prstGeom prst="rect">
                <a:avLst/>
              </a:prstGeom>
              <a:noFill/>
              <a:ln w="9525">
                <a:noFill/>
                <a:miter lim="800000"/>
              </a:ln>
              <a:effectLst/>
            </p:spPr>
            <p:txBody>
              <a:bodyPr lIns="91399" tIns="45699" rIns="91399" bIns="45699">
                <a:spAutoFit/>
              </a:bodyPr>
              <a:lstStyle/>
              <a:p>
                <a:pPr>
                  <a:spcBef>
                    <a:spcPct val="50000"/>
                  </a:spcBef>
                </a:pPr>
                <a:r>
                  <a:rPr lang="en-US" altLang="zh-CN" sz="2400" i="0">
                    <a:latin typeface="Times New Roman" panose="02020603050405020304" pitchFamily="18" charset="0"/>
                    <a:ea typeface="宋体" panose="02010600030101010101" pitchFamily="2" charset="-122"/>
                  </a:rPr>
                  <a:t>2×aa</a:t>
                </a:r>
                <a:r>
                  <a:rPr lang="zh-CN" altLang="en-US" sz="2400" i="0">
                    <a:latin typeface="Times New Roman" panose="02020603050405020304" pitchFamily="18" charset="0"/>
                    <a:ea typeface="宋体" panose="02010600030101010101" pitchFamily="2" charset="-122"/>
                  </a:rPr>
                  <a:t>＋</a:t>
                </a:r>
                <a:r>
                  <a:rPr lang="en-US" altLang="zh-CN" sz="2400" i="0">
                    <a:latin typeface="Times New Roman" panose="02020603050405020304" pitchFamily="18" charset="0"/>
                    <a:ea typeface="宋体" panose="02010600030101010101" pitchFamily="2" charset="-122"/>
                  </a:rPr>
                  <a:t>Aa</a:t>
                </a:r>
                <a:endParaRPr lang="en-US" altLang="zh-CN" sz="2400" i="0">
                  <a:latin typeface="Times New Roman" panose="02020603050405020304" pitchFamily="18" charset="0"/>
                  <a:ea typeface="宋体" panose="02010600030101010101" pitchFamily="2" charset="-122"/>
                </a:endParaRPr>
              </a:p>
            </p:txBody>
          </p:sp>
          <p:sp>
            <p:nvSpPr>
              <p:cNvPr id="675855" name="Line 15"/>
              <p:cNvSpPr>
                <a:spLocks noChangeShapeType="1"/>
              </p:cNvSpPr>
              <p:nvPr>
                <p:custDataLst>
                  <p:tags r:id="rId13"/>
                </p:custDataLst>
              </p:nvPr>
            </p:nvSpPr>
            <p:spPr bwMode="auto">
              <a:xfrm>
                <a:off x="0" y="351"/>
                <a:ext cx="1531" cy="0"/>
              </a:xfrm>
              <a:prstGeom prst="line">
                <a:avLst/>
              </a:prstGeom>
              <a:noFill/>
              <a:ln w="28575">
                <a:solidFill>
                  <a:schemeClr val="tx1"/>
                </a:solidFill>
                <a:round/>
              </a:ln>
              <a:effectLst/>
            </p:spPr>
            <p:txBody>
              <a:bodyPr/>
              <a:lstStyle/>
              <a:p>
                <a:endParaRPr lang="zh-CN" altLang="en-US"/>
              </a:p>
            </p:txBody>
          </p:sp>
          <p:sp>
            <p:nvSpPr>
              <p:cNvPr id="675856" name="Text Box 16"/>
              <p:cNvSpPr txBox="1">
                <a:spLocks noChangeArrowheads="1"/>
              </p:cNvSpPr>
              <p:nvPr>
                <p:custDataLst>
                  <p:tags r:id="rId14"/>
                </p:custDataLst>
              </p:nvPr>
            </p:nvSpPr>
            <p:spPr bwMode="auto">
              <a:xfrm>
                <a:off x="96" y="399"/>
                <a:ext cx="1526" cy="288"/>
              </a:xfrm>
              <a:prstGeom prst="rect">
                <a:avLst/>
              </a:prstGeom>
              <a:noFill/>
              <a:ln w="9525">
                <a:noFill/>
                <a:miter lim="800000"/>
              </a:ln>
              <a:effectLst/>
            </p:spPr>
            <p:txBody>
              <a:bodyPr lIns="91399" tIns="45699" rIns="91399" bIns="45699">
                <a:spAutoFit/>
              </a:bodyPr>
              <a:lstStyle/>
              <a:p>
                <a:pPr>
                  <a:spcBef>
                    <a:spcPct val="50000"/>
                  </a:spcBef>
                </a:pPr>
                <a:r>
                  <a:rPr lang="en-US" altLang="zh-CN" sz="2400" i="0">
                    <a:latin typeface="Times New Roman" panose="02020603050405020304" pitchFamily="18" charset="0"/>
                    <a:ea typeface="宋体" panose="02010600030101010101" pitchFamily="2" charset="-122"/>
                  </a:rPr>
                  <a:t>2(AA</a:t>
                </a:r>
                <a:r>
                  <a:rPr lang="zh-CN" altLang="en-US" sz="2400" i="0">
                    <a:latin typeface="Times New Roman" panose="02020603050405020304" pitchFamily="18" charset="0"/>
                    <a:ea typeface="宋体" panose="02010600030101010101" pitchFamily="2" charset="-122"/>
                  </a:rPr>
                  <a:t>＋</a:t>
                </a:r>
                <a:r>
                  <a:rPr lang="en-US" altLang="zh-CN" sz="2400" i="0">
                    <a:latin typeface="Times New Roman" panose="02020603050405020304" pitchFamily="18" charset="0"/>
                    <a:ea typeface="宋体" panose="02010600030101010101" pitchFamily="2" charset="-122"/>
                  </a:rPr>
                  <a:t>Aa</a:t>
                </a:r>
                <a:r>
                  <a:rPr lang="zh-CN" altLang="en-US" sz="2400" i="0">
                    <a:latin typeface="Times New Roman" panose="02020603050405020304" pitchFamily="18" charset="0"/>
                    <a:ea typeface="宋体" panose="02010600030101010101" pitchFamily="2" charset="-122"/>
                  </a:rPr>
                  <a:t>＋</a:t>
                </a:r>
                <a:r>
                  <a:rPr lang="en-US" altLang="zh-CN" sz="2400" i="0">
                    <a:latin typeface="Times New Roman" panose="02020603050405020304" pitchFamily="18" charset="0"/>
                    <a:ea typeface="宋体" panose="02010600030101010101" pitchFamily="2" charset="-122"/>
                  </a:rPr>
                  <a:t>aa)</a:t>
                </a:r>
                <a:endParaRPr lang="en-US" altLang="zh-CN" sz="2400" i="0">
                  <a:latin typeface="Times New Roman" panose="02020603050405020304" pitchFamily="18" charset="0"/>
                  <a:ea typeface="宋体" panose="02010600030101010101" pitchFamily="2" charset="-122"/>
                </a:endParaRPr>
              </a:p>
            </p:txBody>
          </p:sp>
        </p:grpSp>
        <p:sp>
          <p:nvSpPr>
            <p:cNvPr id="675857" name="Rectangle 17"/>
            <p:cNvSpPr>
              <a:spLocks noChangeArrowheads="1"/>
            </p:cNvSpPr>
            <p:nvPr>
              <p:custDataLst>
                <p:tags r:id="rId15"/>
              </p:custDataLst>
            </p:nvPr>
          </p:nvSpPr>
          <p:spPr bwMode="auto">
            <a:xfrm>
              <a:off x="1623" y="181"/>
              <a:ext cx="725" cy="288"/>
            </a:xfrm>
            <a:prstGeom prst="rect">
              <a:avLst/>
            </a:prstGeom>
            <a:noFill/>
            <a:ln w="9525">
              <a:noFill/>
              <a:miter lim="800000"/>
            </a:ln>
            <a:effectLst/>
          </p:spPr>
          <p:txBody>
            <a:bodyPr lIns="91399" tIns="45699" rIns="91399" bIns="45699">
              <a:spAutoFit/>
            </a:bodyPr>
            <a:lstStyle/>
            <a:p>
              <a:r>
                <a:rPr lang="en-US" altLang="zh-CN" sz="2400" i="0">
                  <a:latin typeface="楷体_GB2312" pitchFamily="49" charset="-122"/>
                  <a:ea typeface="楷体_GB2312" pitchFamily="49" charset="-122"/>
                </a:rPr>
                <a:t>×100%</a:t>
              </a:r>
              <a:endParaRPr lang="en-US" altLang="zh-CN" sz="2400" i="0">
                <a:latin typeface="楷体_GB2312" pitchFamily="49" charset="-122"/>
                <a:ea typeface="楷体_GB2312" pitchFamily="49" charset="-122"/>
              </a:endParaRPr>
            </a:p>
          </p:txBody>
        </p:sp>
      </p:grpSp>
      <p:sp>
        <p:nvSpPr>
          <p:cNvPr id="675858" name="Text Box 18"/>
          <p:cNvSpPr txBox="1">
            <a:spLocks noChangeArrowheads="1"/>
          </p:cNvSpPr>
          <p:nvPr>
            <p:custDataLst>
              <p:tags r:id="rId16"/>
            </p:custDataLst>
          </p:nvPr>
        </p:nvSpPr>
        <p:spPr bwMode="auto">
          <a:xfrm>
            <a:off x="2487084" y="4238625"/>
            <a:ext cx="1219200" cy="457200"/>
          </a:xfrm>
          <a:prstGeom prst="rect">
            <a:avLst/>
          </a:prstGeom>
          <a:noFill/>
          <a:ln w="9525">
            <a:noFill/>
            <a:miter lim="800000"/>
          </a:ln>
          <a:effectLst/>
        </p:spPr>
        <p:txBody>
          <a:bodyPr lIns="91399" tIns="45699" rIns="91399" bIns="45699">
            <a:spAutoFit/>
          </a:bodyPr>
          <a:lstStyle/>
          <a:p>
            <a:pPr>
              <a:spcBef>
                <a:spcPct val="50000"/>
              </a:spcBef>
            </a:pPr>
            <a:r>
              <a:rPr lang="en-US" altLang="zh-CN" sz="2400" i="0">
                <a:latin typeface="Times New Roman" panose="02020603050405020304" pitchFamily="18" charset="0"/>
                <a:ea typeface="宋体" panose="02010600030101010101" pitchFamily="2" charset="-122"/>
              </a:rPr>
              <a:t>a%=</a:t>
            </a:r>
            <a:endParaRPr lang="en-US" altLang="zh-CN" sz="2400" i="0">
              <a:latin typeface="Times New Roman" panose="02020603050405020304" pitchFamily="18" charset="0"/>
              <a:ea typeface="宋体" panose="02010600030101010101" pitchFamily="2" charset="-122"/>
            </a:endParaRPr>
          </a:p>
        </p:txBody>
      </p:sp>
      <p:sp>
        <p:nvSpPr>
          <p:cNvPr id="675859" name="Rectangle 19"/>
          <p:cNvSpPr>
            <a:spLocks noChangeArrowheads="1"/>
          </p:cNvSpPr>
          <p:nvPr>
            <p:custDataLst>
              <p:tags r:id="rId17"/>
            </p:custDataLst>
          </p:nvPr>
        </p:nvSpPr>
        <p:spPr bwMode="auto">
          <a:xfrm>
            <a:off x="8583084" y="4238625"/>
            <a:ext cx="2461683" cy="457200"/>
          </a:xfrm>
          <a:prstGeom prst="rect">
            <a:avLst/>
          </a:prstGeom>
          <a:noFill/>
          <a:ln w="9525">
            <a:noFill/>
            <a:miter lim="800000"/>
          </a:ln>
          <a:effectLst/>
        </p:spPr>
        <p:txBody>
          <a:bodyPr lIns="91399" tIns="45699" rIns="91399" bIns="45699">
            <a:spAutoFit/>
          </a:bodyPr>
          <a:lstStyle/>
          <a:p>
            <a:pPr>
              <a:spcBef>
                <a:spcPct val="50000"/>
              </a:spcBef>
            </a:pPr>
            <a:r>
              <a:rPr lang="en-US" altLang="zh-CN" sz="2400" i="0">
                <a:latin typeface="楷体_GB2312" pitchFamily="49" charset="-122"/>
                <a:ea typeface="楷体_GB2312" pitchFamily="49" charset="-122"/>
              </a:rPr>
              <a:t>= 40%</a:t>
            </a:r>
            <a:endParaRPr lang="en-US" altLang="zh-CN" sz="2400" i="0">
              <a:latin typeface="楷体_GB2312" pitchFamily="49" charset="-122"/>
              <a:ea typeface="楷体_GB2312" pitchFamily="49" charset="-122"/>
            </a:endParaRPr>
          </a:p>
        </p:txBody>
      </p:sp>
      <p:pic>
        <p:nvPicPr>
          <p:cNvPr id="675860" name="Picture 20" descr="{`CPY({U4SQE[3OZ1%QAL02"/>
          <p:cNvPicPr>
            <a:picLocks noChangeAspect="1" noChangeArrowheads="1"/>
          </p:cNvPicPr>
          <p:nvPr>
            <p:custDataLst>
              <p:tags r:id="rId18"/>
            </p:custDataLst>
          </p:nvPr>
        </p:nvPicPr>
        <p:blipFill>
          <a:blip r:embed="rId19"/>
          <a:stretch>
            <a:fillRect/>
          </a:stretch>
        </p:blipFill>
        <p:spPr bwMode="auto">
          <a:xfrm>
            <a:off x="719667" y="5084764"/>
            <a:ext cx="10703984" cy="1296987"/>
          </a:xfrm>
          <a:prstGeom prst="rect">
            <a:avLst/>
          </a:prstGeom>
          <a:noFill/>
          <a:ln w="9525">
            <a:noFill/>
            <a:miter lim="800000"/>
            <a:headEnd/>
            <a:tailEnd/>
          </a:ln>
        </p:spPr>
      </p:pic>
      <p:sp>
        <p:nvSpPr>
          <p:cNvPr id="675861" name="Rectangle 21"/>
          <p:cNvSpPr>
            <a:spLocks noChangeArrowheads="1"/>
          </p:cNvSpPr>
          <p:nvPr>
            <p:custDataLst>
              <p:tags r:id="rId20"/>
            </p:custDataLst>
          </p:nvPr>
        </p:nvSpPr>
        <p:spPr bwMode="auto">
          <a:xfrm>
            <a:off x="6096000" y="549275"/>
            <a:ext cx="4277133" cy="461665"/>
          </a:xfrm>
          <a:prstGeom prst="rect">
            <a:avLst/>
          </a:prstGeom>
          <a:noFill/>
          <a:ln w="9525">
            <a:noFill/>
            <a:miter lim="800000"/>
          </a:ln>
          <a:effectLst/>
        </p:spPr>
        <p:txBody>
          <a:bodyPr wrap="none">
            <a:spAutoFit/>
          </a:bodyPr>
          <a:lstStyle/>
          <a:p>
            <a:r>
              <a:rPr lang="zh-CN" altLang="en-US" sz="2400" i="0">
                <a:solidFill>
                  <a:srgbClr val="FF0000"/>
                </a:solidFill>
              </a:rPr>
              <a:t> 根据基因型频率计算基因频率</a:t>
            </a:r>
            <a:endParaRPr lang="zh-CN" altLang="en-US" sz="2400" i="0">
              <a:solidFill>
                <a:srgbClr val="FF0000"/>
              </a:solidFill>
            </a:endParaRPr>
          </a:p>
        </p:txBody>
      </p:sp>
      <p:sp>
        <p:nvSpPr>
          <p:cNvPr id="675863" name="Rectangle 23"/>
          <p:cNvSpPr>
            <a:spLocks noChangeArrowheads="1"/>
          </p:cNvSpPr>
          <p:nvPr>
            <p:custDataLst>
              <p:tags r:id="rId21"/>
            </p:custDataLst>
          </p:nvPr>
        </p:nvSpPr>
        <p:spPr bwMode="auto">
          <a:xfrm>
            <a:off x="0" y="549275"/>
            <a:ext cx="4801314" cy="461665"/>
          </a:xfrm>
          <a:prstGeom prst="rect">
            <a:avLst/>
          </a:prstGeom>
          <a:noFill/>
          <a:ln w="9525">
            <a:noFill/>
            <a:miter lim="800000"/>
          </a:ln>
          <a:effectLst/>
        </p:spPr>
        <p:txBody>
          <a:bodyPr wrap="none">
            <a:spAutoFit/>
          </a:bodyPr>
          <a:lstStyle/>
          <a:p>
            <a:r>
              <a:rPr lang="zh-CN" altLang="en-US" sz="2400" i="0">
                <a:solidFill>
                  <a:srgbClr val="000099"/>
                </a:solidFill>
              </a:rPr>
              <a:t>常染色体遗传方面的基因频率计算</a:t>
            </a:r>
            <a:endParaRPr lang="zh-CN" altLang="en-US" sz="2400" i="0">
              <a:solidFill>
                <a:srgbClr val="0000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75843">
                                            <p:txEl>
                                              <p:pRg st="1" end="1"/>
                                            </p:txEl>
                                          </p:spTgt>
                                        </p:tgtEl>
                                        <p:attrNameLst>
                                          <p:attrName>style.visibility</p:attrName>
                                        </p:attrNameLst>
                                      </p:cBhvr>
                                      <p:to>
                                        <p:strVal val="visible"/>
                                      </p:to>
                                    </p:set>
                                    <p:animEffect transition="in" filter="blinds(horizontal)">
                                      <p:cBhvr>
                                        <p:cTn id="7" dur="500"/>
                                        <p:tgtEl>
                                          <p:spTgt spid="6758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7584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7585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7585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7585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675860"/>
                                        </p:tgtEl>
                                        <p:attrNameLst>
                                          <p:attrName>style.visibility</p:attrName>
                                        </p:attrNameLst>
                                      </p:cBhvr>
                                      <p:to>
                                        <p:strVal val="visible"/>
                                      </p:to>
                                    </p:set>
                                    <p:animEffect transition="in" filter="blinds(horizontal)">
                                      <p:cBhvr>
                                        <p:cTn id="36" dur="500"/>
                                        <p:tgtEl>
                                          <p:spTgt spid="675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44" grpId="0"/>
      <p:bldP spid="675851" grpId="0"/>
      <p:bldP spid="675858" grpId="0"/>
      <p:bldP spid="67585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1" name="Rectangle 3"/>
          <p:cNvSpPr>
            <a:spLocks noGrp="1" noChangeArrowheads="1"/>
          </p:cNvSpPr>
          <p:nvPr>
            <p:ph type="body" idx="1"/>
            <p:custDataLst>
              <p:tags r:id="rId1"/>
            </p:custDataLst>
          </p:nvPr>
        </p:nvSpPr>
        <p:spPr bwMode="auto">
          <a:xfrm>
            <a:off x="527051" y="765176"/>
            <a:ext cx="11664949" cy="5256213"/>
          </a:xfrm>
          <a:prstGeom prst="rect">
            <a:avLst/>
          </a:prstGeom>
          <a:noFill/>
          <a:ln>
            <a:miter lim="800000"/>
          </a:ln>
        </p:spPr>
        <p:txBody>
          <a:bodyPr vert="horz" wrap="square" lIns="91440" tIns="45720" rIns="91440" bIns="45720" numCol="1" anchor="t" anchorCtr="0" compatLnSpc="1"/>
          <a:lstStyle/>
          <a:p>
            <a:pPr>
              <a:lnSpc>
                <a:spcPct val="90000"/>
              </a:lnSpc>
              <a:buFont typeface="Wingdings" panose="05000000000000000000" pitchFamily="2" charset="2"/>
              <a:buNone/>
            </a:pPr>
            <a:endParaRPr lang="zh-CN" altLang="en-US" sz="2400" smtClean="0">
              <a:latin typeface="华文新魏" panose="02010800040101010101" pitchFamily="2" charset="-122"/>
              <a:ea typeface="华文新魏" panose="02010800040101010101" pitchFamily="2" charset="-122"/>
            </a:endParaRPr>
          </a:p>
          <a:p>
            <a:pPr>
              <a:lnSpc>
                <a:spcPct val="90000"/>
              </a:lnSpc>
            </a:pPr>
            <a:r>
              <a:rPr lang="zh-CN" altLang="en-US" sz="2400" b="0" smtClean="0">
                <a:solidFill>
                  <a:srgbClr val="000099"/>
                </a:solidFill>
                <a:latin typeface="华文新魏" panose="02010800040101010101" pitchFamily="2" charset="-122"/>
                <a:ea typeface="华文新魏" panose="02010800040101010101" pitchFamily="2" charset="-122"/>
              </a:rPr>
              <a:t>例</a:t>
            </a:r>
            <a:r>
              <a:rPr lang="en-US" altLang="zh-CN" sz="2400" b="0" smtClean="0">
                <a:solidFill>
                  <a:srgbClr val="000099"/>
                </a:solidFill>
                <a:latin typeface="华文新魏" panose="02010800040101010101" pitchFamily="2" charset="-122"/>
                <a:ea typeface="华文新魏" panose="02010800040101010101" pitchFamily="2" charset="-122"/>
              </a:rPr>
              <a:t>3</a:t>
            </a:r>
            <a:r>
              <a:rPr lang="zh-CN" altLang="en-US" sz="2400" smtClean="0">
                <a:solidFill>
                  <a:srgbClr val="000099"/>
                </a:solidFill>
                <a:latin typeface="华文新魏" panose="02010800040101010101" pitchFamily="2" charset="-122"/>
                <a:ea typeface="华文新魏" panose="02010800040101010101" pitchFamily="2" charset="-122"/>
              </a:rPr>
              <a:t>：在某一个种群中，已调查得知，隐性性状者（等位基因用</a:t>
            </a:r>
            <a:r>
              <a:rPr lang="en-US" altLang="zh-CN" sz="2400" smtClean="0">
                <a:solidFill>
                  <a:srgbClr val="000099"/>
                </a:solidFill>
                <a:latin typeface="华文新魏" panose="02010800040101010101" pitchFamily="2" charset="-122"/>
                <a:ea typeface="华文新魏" panose="02010800040101010101" pitchFamily="2" charset="-122"/>
              </a:rPr>
              <a:t>A</a:t>
            </a:r>
            <a:r>
              <a:rPr lang="zh-CN" altLang="en-US" sz="2400" smtClean="0">
                <a:solidFill>
                  <a:srgbClr val="000099"/>
                </a:solidFill>
                <a:latin typeface="华文新魏" panose="02010800040101010101" pitchFamily="2" charset="-122"/>
                <a:ea typeface="华文新魏" panose="02010800040101010101" pitchFamily="2" charset="-122"/>
              </a:rPr>
              <a:t>、</a:t>
            </a:r>
            <a:r>
              <a:rPr lang="en-US" altLang="zh-CN" sz="2400" smtClean="0">
                <a:solidFill>
                  <a:srgbClr val="000099"/>
                </a:solidFill>
                <a:latin typeface="华文新魏" panose="02010800040101010101" pitchFamily="2" charset="-122"/>
                <a:ea typeface="华文新魏" panose="02010800040101010101" pitchFamily="2" charset="-122"/>
              </a:rPr>
              <a:t>a</a:t>
            </a:r>
            <a:r>
              <a:rPr lang="zh-CN" altLang="en-US" sz="2400" smtClean="0">
                <a:solidFill>
                  <a:srgbClr val="000099"/>
                </a:solidFill>
                <a:latin typeface="华文新魏" panose="02010800040101010101" pitchFamily="2" charset="-122"/>
                <a:ea typeface="华文新魏" panose="02010800040101010101" pitchFamily="2" charset="-122"/>
              </a:rPr>
              <a:t>表示）占</a:t>
            </a:r>
            <a:r>
              <a:rPr lang="en-US" altLang="zh-CN" sz="2400" smtClean="0">
                <a:solidFill>
                  <a:srgbClr val="000099"/>
                </a:solidFill>
                <a:latin typeface="华文新魏" panose="02010800040101010101" pitchFamily="2" charset="-122"/>
                <a:ea typeface="华文新魏" panose="02010800040101010101" pitchFamily="2" charset="-122"/>
              </a:rPr>
              <a:t>16%</a:t>
            </a:r>
            <a:r>
              <a:rPr lang="zh-CN" altLang="en-US" sz="2400" smtClean="0">
                <a:solidFill>
                  <a:srgbClr val="000099"/>
                </a:solidFill>
                <a:latin typeface="华文新魏" panose="02010800040101010101" pitchFamily="2" charset="-122"/>
                <a:ea typeface="华文新魏" panose="02010800040101010101" pitchFamily="2" charset="-122"/>
              </a:rPr>
              <a:t>，那么该种群的</a:t>
            </a:r>
            <a:r>
              <a:rPr lang="en-US" altLang="zh-CN" sz="2400" smtClean="0">
                <a:solidFill>
                  <a:srgbClr val="000099"/>
                </a:solidFill>
                <a:latin typeface="华文新魏" panose="02010800040101010101" pitchFamily="2" charset="-122"/>
                <a:ea typeface="华文新魏" panose="02010800040101010101" pitchFamily="2" charset="-122"/>
              </a:rPr>
              <a:t>AA</a:t>
            </a:r>
            <a:r>
              <a:rPr lang="zh-CN" altLang="en-US" sz="2400" smtClean="0">
                <a:solidFill>
                  <a:srgbClr val="000099"/>
                </a:solidFill>
                <a:latin typeface="华文新魏" panose="02010800040101010101" pitchFamily="2" charset="-122"/>
                <a:ea typeface="华文新魏" panose="02010800040101010101" pitchFamily="2" charset="-122"/>
              </a:rPr>
              <a:t>、</a:t>
            </a:r>
            <a:r>
              <a:rPr lang="en-US" altLang="zh-CN" sz="2400" smtClean="0">
                <a:solidFill>
                  <a:srgbClr val="000099"/>
                </a:solidFill>
                <a:latin typeface="华文新魏" panose="02010800040101010101" pitchFamily="2" charset="-122"/>
                <a:ea typeface="华文新魏" panose="02010800040101010101" pitchFamily="2" charset="-122"/>
              </a:rPr>
              <a:t>Aa</a:t>
            </a:r>
            <a:r>
              <a:rPr lang="zh-CN" altLang="en-US" sz="2400" smtClean="0">
                <a:solidFill>
                  <a:srgbClr val="000099"/>
                </a:solidFill>
                <a:latin typeface="华文新魏" panose="02010800040101010101" pitchFamily="2" charset="-122"/>
                <a:ea typeface="华文新魏" panose="02010800040101010101" pitchFamily="2" charset="-122"/>
              </a:rPr>
              <a:t>基因型个体出现的概率分别为：</a:t>
            </a:r>
            <a:endParaRPr lang="zh-CN" altLang="en-US" sz="2400" smtClean="0">
              <a:solidFill>
                <a:srgbClr val="000099"/>
              </a:solidFill>
              <a:latin typeface="华文新魏" panose="02010800040101010101" pitchFamily="2" charset="-122"/>
              <a:ea typeface="华文新魏" panose="02010800040101010101" pitchFamily="2" charset="-122"/>
            </a:endParaRPr>
          </a:p>
          <a:p>
            <a:pPr>
              <a:lnSpc>
                <a:spcPct val="90000"/>
              </a:lnSpc>
            </a:pPr>
            <a:r>
              <a:rPr lang="en-US" altLang="zh-CN" sz="2400" smtClean="0">
                <a:solidFill>
                  <a:srgbClr val="000099"/>
                </a:solidFill>
                <a:latin typeface="华文新魏" panose="02010800040101010101" pitchFamily="2" charset="-122"/>
                <a:ea typeface="华文新魏" panose="02010800040101010101" pitchFamily="2" charset="-122"/>
              </a:rPr>
              <a:t>A.0.36</a:t>
            </a:r>
            <a:r>
              <a:rPr lang="zh-CN" altLang="en-US" sz="2400" smtClean="0">
                <a:solidFill>
                  <a:srgbClr val="000099"/>
                </a:solidFill>
                <a:latin typeface="华文新魏" panose="02010800040101010101" pitchFamily="2" charset="-122"/>
                <a:ea typeface="华文新魏" panose="02010800040101010101" pitchFamily="2" charset="-122"/>
              </a:rPr>
              <a:t>、</a:t>
            </a:r>
            <a:r>
              <a:rPr lang="en-US" altLang="zh-CN" sz="2400" smtClean="0">
                <a:solidFill>
                  <a:srgbClr val="000099"/>
                </a:solidFill>
                <a:latin typeface="华文新魏" panose="02010800040101010101" pitchFamily="2" charset="-122"/>
                <a:ea typeface="华文新魏" panose="02010800040101010101" pitchFamily="2" charset="-122"/>
              </a:rPr>
              <a:t>0.48       B.0.36</a:t>
            </a:r>
            <a:r>
              <a:rPr lang="zh-CN" altLang="en-US" sz="2400" smtClean="0">
                <a:solidFill>
                  <a:srgbClr val="000099"/>
                </a:solidFill>
                <a:latin typeface="华文新魏" panose="02010800040101010101" pitchFamily="2" charset="-122"/>
                <a:ea typeface="华文新魏" panose="02010800040101010101" pitchFamily="2" charset="-122"/>
              </a:rPr>
              <a:t>、</a:t>
            </a:r>
            <a:r>
              <a:rPr lang="en-US" altLang="zh-CN" sz="2400" smtClean="0">
                <a:solidFill>
                  <a:srgbClr val="000099"/>
                </a:solidFill>
                <a:latin typeface="华文新魏" panose="02010800040101010101" pitchFamily="2" charset="-122"/>
                <a:ea typeface="华文新魏" panose="02010800040101010101" pitchFamily="2" charset="-122"/>
              </a:rPr>
              <a:t>0.24       C.0.16</a:t>
            </a:r>
            <a:r>
              <a:rPr lang="zh-CN" altLang="en-US" sz="2400" smtClean="0">
                <a:solidFill>
                  <a:srgbClr val="000099"/>
                </a:solidFill>
                <a:latin typeface="华文新魏" panose="02010800040101010101" pitchFamily="2" charset="-122"/>
                <a:ea typeface="华文新魏" panose="02010800040101010101" pitchFamily="2" charset="-122"/>
              </a:rPr>
              <a:t>、</a:t>
            </a:r>
            <a:r>
              <a:rPr lang="en-US" altLang="zh-CN" sz="2400" smtClean="0">
                <a:solidFill>
                  <a:srgbClr val="000099"/>
                </a:solidFill>
                <a:latin typeface="华文新魏" panose="02010800040101010101" pitchFamily="2" charset="-122"/>
                <a:ea typeface="华文新魏" panose="02010800040101010101" pitchFamily="2" charset="-122"/>
              </a:rPr>
              <a:t>0.48       D.0.48</a:t>
            </a:r>
            <a:r>
              <a:rPr lang="zh-CN" altLang="en-US" sz="2400" smtClean="0">
                <a:solidFill>
                  <a:srgbClr val="000099"/>
                </a:solidFill>
                <a:latin typeface="华文新魏" panose="02010800040101010101" pitchFamily="2" charset="-122"/>
                <a:ea typeface="华文新魏" panose="02010800040101010101" pitchFamily="2" charset="-122"/>
              </a:rPr>
              <a:t>、</a:t>
            </a:r>
            <a:r>
              <a:rPr lang="en-US" altLang="zh-CN" sz="2400" smtClean="0">
                <a:solidFill>
                  <a:srgbClr val="000099"/>
                </a:solidFill>
                <a:latin typeface="华文新魏" panose="02010800040101010101" pitchFamily="2" charset="-122"/>
                <a:ea typeface="华文新魏" panose="02010800040101010101" pitchFamily="2" charset="-122"/>
              </a:rPr>
              <a:t>0.36</a:t>
            </a:r>
            <a:endParaRPr lang="en-US" altLang="zh-CN" sz="2400" smtClean="0">
              <a:solidFill>
                <a:srgbClr val="000099"/>
              </a:solidFill>
              <a:latin typeface="华文新魏" panose="02010800040101010101" pitchFamily="2" charset="-122"/>
              <a:ea typeface="华文新魏" panose="02010800040101010101" pitchFamily="2" charset="-122"/>
            </a:endParaRPr>
          </a:p>
          <a:p>
            <a:pPr>
              <a:lnSpc>
                <a:spcPct val="90000"/>
              </a:lnSpc>
              <a:buFont typeface="Wingdings" panose="05000000000000000000" pitchFamily="2" charset="2"/>
              <a:buNone/>
            </a:pPr>
            <a:endParaRPr lang="en-US" altLang="zh-CN" sz="2400" smtClean="0">
              <a:solidFill>
                <a:srgbClr val="FF0000"/>
              </a:solidFill>
              <a:latin typeface="Bodoni MT Black" panose="02070A03080606020203" pitchFamily="18" charset="0"/>
              <a:ea typeface="华文新魏" panose="020108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3251">
                                            <p:txEl>
                                              <p:pRg st="1" end="1"/>
                                            </p:txEl>
                                          </p:spTgt>
                                        </p:tgtEl>
                                        <p:attrNameLst>
                                          <p:attrName>style.visibility</p:attrName>
                                        </p:attrNameLst>
                                      </p:cBhvr>
                                      <p:to>
                                        <p:strVal val="visible"/>
                                      </p:to>
                                    </p:set>
                                    <p:animEffect transition="in" filter="wipe(left)">
                                      <p:cBhvr>
                                        <p:cTn id="7" dur="500"/>
                                        <p:tgtEl>
                                          <p:spTgt spid="693251">
                                            <p:txEl>
                                              <p:pRg st="1" end="1"/>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93251">
                                            <p:txEl>
                                              <p:pRg st="2" end="2"/>
                                            </p:txEl>
                                          </p:spTgt>
                                        </p:tgtEl>
                                        <p:attrNameLst>
                                          <p:attrName>style.visibility</p:attrName>
                                        </p:attrNameLst>
                                      </p:cBhvr>
                                      <p:to>
                                        <p:strVal val="visible"/>
                                      </p:to>
                                    </p:set>
                                    <p:animEffect transition="in" filter="wipe(left)">
                                      <p:cBhvr>
                                        <p:cTn id="11" dur="500"/>
                                        <p:tgtEl>
                                          <p:spTgt spid="6932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3251"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3" name="Rectangle 3"/>
          <p:cNvSpPr>
            <a:spLocks noGrp="1" noChangeArrowheads="1"/>
          </p:cNvSpPr>
          <p:nvPr>
            <p:ph type="body" idx="1"/>
            <p:custDataLst>
              <p:tags r:id="rId1"/>
            </p:custDataLst>
          </p:nvPr>
        </p:nvSpPr>
        <p:spPr bwMode="auto">
          <a:xfrm>
            <a:off x="0" y="3140076"/>
            <a:ext cx="12528551" cy="3097213"/>
          </a:xfrm>
          <a:prstGeom prst="rect">
            <a:avLst/>
          </a:prstGeom>
          <a:noFill/>
          <a:ln>
            <a:miter lim="800000"/>
          </a:ln>
        </p:spPr>
        <p:txBody>
          <a:bodyPr vert="horz" wrap="square" lIns="91440" tIns="45720" rIns="91440" bIns="45720" numCol="1" anchor="t" anchorCtr="0" compatLnSpc="1"/>
          <a:lstStyle/>
          <a:p>
            <a:pPr>
              <a:lnSpc>
                <a:spcPct val="90000"/>
              </a:lnSpc>
              <a:buFont typeface="Wingdings" panose="05000000000000000000" pitchFamily="2" charset="2"/>
              <a:buNone/>
            </a:pPr>
            <a:r>
              <a:rPr lang="zh-CN" altLang="en-US" sz="2400" smtClean="0">
                <a:solidFill>
                  <a:srgbClr val="000099"/>
                </a:solidFill>
                <a:latin typeface="华文新魏" panose="02010800040101010101" pitchFamily="2" charset="-122"/>
                <a:ea typeface="华文新魏" panose="02010800040101010101" pitchFamily="2" charset="-122"/>
              </a:rPr>
              <a:t>若种群中一等位基因为</a:t>
            </a:r>
            <a:r>
              <a:rPr lang="en-US" altLang="zh-CN" sz="2400" smtClean="0">
                <a:solidFill>
                  <a:srgbClr val="000099"/>
                </a:solidFill>
                <a:latin typeface="华文新魏" panose="02010800040101010101" pitchFamily="2" charset="-122"/>
                <a:ea typeface="华文新魏" panose="02010800040101010101" pitchFamily="2" charset="-122"/>
              </a:rPr>
              <a:t>A</a:t>
            </a:r>
            <a:r>
              <a:rPr lang="zh-CN" altLang="en-US" sz="2400" smtClean="0">
                <a:solidFill>
                  <a:srgbClr val="000099"/>
                </a:solidFill>
                <a:latin typeface="华文新魏" panose="02010800040101010101" pitchFamily="2" charset="-122"/>
                <a:ea typeface="华文新魏" panose="02010800040101010101" pitchFamily="2" charset="-122"/>
              </a:rPr>
              <a:t>和</a:t>
            </a:r>
            <a:r>
              <a:rPr lang="en-US" altLang="zh-CN" sz="2400" smtClean="0">
                <a:solidFill>
                  <a:srgbClr val="000099"/>
                </a:solidFill>
                <a:latin typeface="华文新魏" panose="02010800040101010101" pitchFamily="2" charset="-122"/>
                <a:ea typeface="华文新魏" panose="02010800040101010101" pitchFamily="2" charset="-122"/>
              </a:rPr>
              <a:t>a</a:t>
            </a:r>
            <a:r>
              <a:rPr lang="zh-CN" altLang="en-US" sz="2400" smtClean="0">
                <a:solidFill>
                  <a:srgbClr val="000099"/>
                </a:solidFill>
                <a:latin typeface="华文新魏" panose="02010800040101010101" pitchFamily="2" charset="-122"/>
                <a:ea typeface="华文新魏" panose="02010800040101010101" pitchFamily="2" charset="-122"/>
              </a:rPr>
              <a:t>，设</a:t>
            </a:r>
            <a:r>
              <a:rPr lang="en-US" altLang="zh-CN" sz="2400" smtClean="0">
                <a:solidFill>
                  <a:srgbClr val="000099"/>
                </a:solidFill>
                <a:latin typeface="华文新魏" panose="02010800040101010101" pitchFamily="2" charset="-122"/>
                <a:ea typeface="华文新魏" panose="02010800040101010101" pitchFamily="2" charset="-122"/>
              </a:rPr>
              <a:t>p</a:t>
            </a:r>
            <a:r>
              <a:rPr lang="zh-CN" altLang="en-US" sz="2400" smtClean="0">
                <a:solidFill>
                  <a:srgbClr val="000099"/>
                </a:solidFill>
                <a:latin typeface="华文新魏" panose="02010800040101010101" pitchFamily="2" charset="-122"/>
                <a:ea typeface="华文新魏" panose="02010800040101010101" pitchFamily="2" charset="-122"/>
              </a:rPr>
              <a:t>为</a:t>
            </a:r>
            <a:r>
              <a:rPr lang="en-US" altLang="zh-CN" sz="2400" smtClean="0">
                <a:solidFill>
                  <a:srgbClr val="000099"/>
                </a:solidFill>
                <a:latin typeface="华文新魏" panose="02010800040101010101" pitchFamily="2" charset="-122"/>
                <a:ea typeface="华文新魏" panose="02010800040101010101" pitchFamily="2" charset="-122"/>
              </a:rPr>
              <a:t>A</a:t>
            </a:r>
            <a:r>
              <a:rPr lang="zh-CN" altLang="en-US" sz="2400" smtClean="0">
                <a:solidFill>
                  <a:srgbClr val="000099"/>
                </a:solidFill>
                <a:latin typeface="华文新魏" panose="02010800040101010101" pitchFamily="2" charset="-122"/>
                <a:ea typeface="华文新魏" panose="02010800040101010101" pitchFamily="2" charset="-122"/>
              </a:rPr>
              <a:t>的基因频率，</a:t>
            </a:r>
            <a:r>
              <a:rPr lang="en-US" altLang="zh-CN" sz="2400" smtClean="0">
                <a:solidFill>
                  <a:srgbClr val="000099"/>
                </a:solidFill>
                <a:latin typeface="华文新魏" panose="02010800040101010101" pitchFamily="2" charset="-122"/>
                <a:ea typeface="华文新魏" panose="02010800040101010101" pitchFamily="2" charset="-122"/>
              </a:rPr>
              <a:t>q</a:t>
            </a:r>
            <a:r>
              <a:rPr lang="zh-CN" altLang="en-US" sz="2400" smtClean="0">
                <a:solidFill>
                  <a:srgbClr val="000099"/>
                </a:solidFill>
                <a:latin typeface="华文新魏" panose="02010800040101010101" pitchFamily="2" charset="-122"/>
                <a:ea typeface="华文新魏" panose="02010800040101010101" pitchFamily="2" charset="-122"/>
              </a:rPr>
              <a:t>为</a:t>
            </a:r>
            <a:r>
              <a:rPr lang="en-US" altLang="zh-CN" sz="2400" smtClean="0">
                <a:solidFill>
                  <a:srgbClr val="000099"/>
                </a:solidFill>
                <a:latin typeface="华文新魏" panose="02010800040101010101" pitchFamily="2" charset="-122"/>
                <a:ea typeface="华文新魏" panose="02010800040101010101" pitchFamily="2" charset="-122"/>
              </a:rPr>
              <a:t>a</a:t>
            </a:r>
            <a:r>
              <a:rPr lang="zh-CN" altLang="en-US" sz="2400" smtClean="0">
                <a:solidFill>
                  <a:srgbClr val="000099"/>
                </a:solidFill>
                <a:latin typeface="华文新魏" panose="02010800040101010101" pitchFamily="2" charset="-122"/>
                <a:ea typeface="华文新魏" panose="02010800040101010101" pitchFamily="2" charset="-122"/>
              </a:rPr>
              <a:t>的基因频率，</a:t>
            </a:r>
            <a:endParaRPr lang="zh-CN" altLang="en-US" sz="2400" smtClean="0">
              <a:solidFill>
                <a:srgbClr val="000099"/>
              </a:solidFill>
              <a:latin typeface="华文新魏" panose="02010800040101010101" pitchFamily="2" charset="-122"/>
              <a:ea typeface="华文新魏" panose="02010800040101010101" pitchFamily="2" charset="-122"/>
            </a:endParaRPr>
          </a:p>
          <a:p>
            <a:pPr>
              <a:lnSpc>
                <a:spcPct val="90000"/>
              </a:lnSpc>
            </a:pPr>
            <a:r>
              <a:rPr lang="en-US" altLang="zh-CN" sz="2400" smtClean="0">
                <a:solidFill>
                  <a:srgbClr val="000099"/>
                </a:solidFill>
                <a:latin typeface="华文新魏" panose="02010800040101010101" pitchFamily="2" charset="-122"/>
                <a:ea typeface="华文新魏" panose="02010800040101010101" pitchFamily="2" charset="-122"/>
              </a:rPr>
              <a:t>(p</a:t>
            </a:r>
            <a:r>
              <a:rPr lang="zh-CN" altLang="en-US" sz="2400" smtClean="0">
                <a:solidFill>
                  <a:srgbClr val="000099"/>
                </a:solidFill>
                <a:latin typeface="华文新魏" panose="02010800040101010101" pitchFamily="2" charset="-122"/>
                <a:ea typeface="华文新魏" panose="02010800040101010101" pitchFamily="2" charset="-122"/>
              </a:rPr>
              <a:t>＋</a:t>
            </a:r>
            <a:r>
              <a:rPr lang="en-US" altLang="zh-CN" sz="2400" smtClean="0">
                <a:solidFill>
                  <a:srgbClr val="000099"/>
                </a:solidFill>
                <a:latin typeface="华文新魏" panose="02010800040101010101" pitchFamily="2" charset="-122"/>
                <a:ea typeface="华文新魏" panose="02010800040101010101" pitchFamily="2" charset="-122"/>
              </a:rPr>
              <a:t>q)</a:t>
            </a:r>
            <a:r>
              <a:rPr lang="zh-CN" altLang="en-US" sz="2400" smtClean="0">
                <a:solidFill>
                  <a:srgbClr val="000099"/>
                </a:solidFill>
                <a:latin typeface="华文新魏" panose="02010800040101010101" pitchFamily="2" charset="-122"/>
                <a:ea typeface="华文新魏" panose="02010800040101010101" pitchFamily="2" charset="-122"/>
              </a:rPr>
              <a:t>＝</a:t>
            </a:r>
            <a:r>
              <a:rPr lang="en-US" altLang="zh-CN" sz="2400" smtClean="0">
                <a:solidFill>
                  <a:srgbClr val="000099"/>
                </a:solidFill>
                <a:latin typeface="华文新魏" panose="02010800040101010101" pitchFamily="2" charset="-122"/>
                <a:ea typeface="华文新魏" panose="02010800040101010101" pitchFamily="2" charset="-122"/>
              </a:rPr>
              <a:t>A%+a%=1</a:t>
            </a:r>
            <a:r>
              <a:rPr lang="zh-CN" altLang="en-US" sz="2400" smtClean="0">
                <a:solidFill>
                  <a:srgbClr val="000099"/>
                </a:solidFill>
                <a:latin typeface="华文新魏" panose="02010800040101010101" pitchFamily="2" charset="-122"/>
                <a:ea typeface="华文新魏" panose="02010800040101010101" pitchFamily="2" charset="-122"/>
              </a:rPr>
              <a:t>，</a:t>
            </a:r>
            <a:endParaRPr lang="zh-CN" altLang="en-US" sz="2400" smtClean="0">
              <a:solidFill>
                <a:srgbClr val="000099"/>
              </a:solidFill>
              <a:latin typeface="华文新魏" panose="02010800040101010101" pitchFamily="2" charset="-122"/>
              <a:ea typeface="华文新魏" panose="02010800040101010101" pitchFamily="2" charset="-122"/>
            </a:endParaRPr>
          </a:p>
          <a:p>
            <a:pPr>
              <a:lnSpc>
                <a:spcPct val="90000"/>
              </a:lnSpc>
            </a:pPr>
            <a:r>
              <a:rPr lang="zh-CN" altLang="en-US" sz="2400" smtClean="0">
                <a:solidFill>
                  <a:srgbClr val="000099"/>
                </a:solidFill>
                <a:latin typeface="华文新魏" panose="02010800040101010101" pitchFamily="2" charset="-122"/>
                <a:ea typeface="华文新魏" panose="02010800040101010101" pitchFamily="2" charset="-122"/>
              </a:rPr>
              <a:t>则（</a:t>
            </a:r>
            <a:r>
              <a:rPr lang="en-US" altLang="zh-CN" sz="2400" smtClean="0">
                <a:solidFill>
                  <a:srgbClr val="000099"/>
                </a:solidFill>
                <a:latin typeface="华文新魏" panose="02010800040101010101" pitchFamily="2" charset="-122"/>
                <a:ea typeface="华文新魏" panose="02010800040101010101" pitchFamily="2" charset="-122"/>
              </a:rPr>
              <a:t>p+q</a:t>
            </a:r>
            <a:r>
              <a:rPr lang="zh-CN" altLang="en-US" sz="2400" smtClean="0">
                <a:solidFill>
                  <a:srgbClr val="000099"/>
                </a:solidFill>
                <a:latin typeface="华文新魏" panose="02010800040101010101" pitchFamily="2" charset="-122"/>
                <a:ea typeface="华文新魏" panose="02010800040101010101" pitchFamily="2" charset="-122"/>
              </a:rPr>
              <a:t>）</a:t>
            </a:r>
            <a:r>
              <a:rPr lang="en-US" altLang="zh-CN" sz="2400" baseline="30000" smtClean="0">
                <a:solidFill>
                  <a:srgbClr val="000099"/>
                </a:solidFill>
                <a:latin typeface="华文新魏" panose="02010800040101010101" pitchFamily="2" charset="-122"/>
                <a:ea typeface="华文新魏" panose="02010800040101010101" pitchFamily="2" charset="-122"/>
              </a:rPr>
              <a:t>2</a:t>
            </a:r>
            <a:r>
              <a:rPr lang="en-US" altLang="zh-CN" sz="2400" smtClean="0">
                <a:solidFill>
                  <a:srgbClr val="000099"/>
                </a:solidFill>
                <a:latin typeface="华文新魏" panose="02010800040101010101" pitchFamily="2" charset="-122"/>
                <a:ea typeface="华文新魏" panose="02010800040101010101" pitchFamily="2" charset="-122"/>
              </a:rPr>
              <a:t>=p</a:t>
            </a:r>
            <a:r>
              <a:rPr lang="en-US" altLang="zh-CN" sz="2400" baseline="30000" smtClean="0">
                <a:solidFill>
                  <a:srgbClr val="000099"/>
                </a:solidFill>
                <a:latin typeface="华文新魏" panose="02010800040101010101" pitchFamily="2" charset="-122"/>
                <a:ea typeface="华文新魏" panose="02010800040101010101" pitchFamily="2" charset="-122"/>
              </a:rPr>
              <a:t>2</a:t>
            </a:r>
            <a:r>
              <a:rPr lang="en-US" altLang="zh-CN" sz="2400" smtClean="0">
                <a:solidFill>
                  <a:srgbClr val="000099"/>
                </a:solidFill>
                <a:latin typeface="华文新魏" panose="02010800040101010101" pitchFamily="2" charset="-122"/>
                <a:ea typeface="华文新魏" panose="02010800040101010101" pitchFamily="2" charset="-122"/>
              </a:rPr>
              <a:t>+2pq+q</a:t>
            </a:r>
            <a:r>
              <a:rPr lang="en-US" altLang="zh-CN" sz="2400" baseline="30000" smtClean="0">
                <a:solidFill>
                  <a:srgbClr val="000099"/>
                </a:solidFill>
                <a:latin typeface="华文新魏" panose="02010800040101010101" pitchFamily="2" charset="-122"/>
                <a:ea typeface="华文新魏" panose="02010800040101010101" pitchFamily="2" charset="-122"/>
              </a:rPr>
              <a:t>2</a:t>
            </a:r>
            <a:r>
              <a:rPr lang="en-US" altLang="zh-CN" sz="2400" smtClean="0">
                <a:solidFill>
                  <a:srgbClr val="000099"/>
                </a:solidFill>
                <a:latin typeface="华文新魏" panose="02010800040101010101" pitchFamily="2" charset="-122"/>
                <a:ea typeface="华文新魏" panose="02010800040101010101" pitchFamily="2" charset="-122"/>
              </a:rPr>
              <a:t> </a:t>
            </a:r>
            <a:r>
              <a:rPr lang="zh-CN" altLang="en-US" sz="2400" smtClean="0">
                <a:solidFill>
                  <a:srgbClr val="000099"/>
                </a:solidFill>
                <a:latin typeface="华文新魏" panose="02010800040101010101" pitchFamily="2" charset="-122"/>
                <a:ea typeface="华文新魏" panose="02010800040101010101" pitchFamily="2" charset="-122"/>
              </a:rPr>
              <a:t>＝</a:t>
            </a:r>
            <a:r>
              <a:rPr lang="en-US" altLang="zh-CN" sz="2400" smtClean="0">
                <a:solidFill>
                  <a:srgbClr val="000099"/>
                </a:solidFill>
                <a:latin typeface="华文新魏" panose="02010800040101010101" pitchFamily="2" charset="-122"/>
                <a:ea typeface="华文新魏" panose="02010800040101010101" pitchFamily="2" charset="-122"/>
              </a:rPr>
              <a:t>1</a:t>
            </a:r>
            <a:r>
              <a:rPr lang="zh-CN" altLang="en-US" sz="2400" smtClean="0">
                <a:solidFill>
                  <a:srgbClr val="000099"/>
                </a:solidFill>
                <a:latin typeface="华文新魏" panose="02010800040101010101" pitchFamily="2" charset="-122"/>
                <a:ea typeface="华文新魏" panose="02010800040101010101" pitchFamily="2" charset="-122"/>
              </a:rPr>
              <a:t>。</a:t>
            </a:r>
            <a:endParaRPr lang="zh-CN" altLang="en-US" sz="2400" smtClean="0">
              <a:solidFill>
                <a:srgbClr val="000099"/>
              </a:solidFill>
              <a:latin typeface="华文新魏" panose="02010800040101010101" pitchFamily="2" charset="-122"/>
              <a:ea typeface="华文新魏" panose="02010800040101010101" pitchFamily="2" charset="-122"/>
            </a:endParaRPr>
          </a:p>
          <a:p>
            <a:pPr>
              <a:lnSpc>
                <a:spcPct val="90000"/>
              </a:lnSpc>
            </a:pPr>
            <a:r>
              <a:rPr lang="zh-CN" altLang="en-US" sz="2400" smtClean="0">
                <a:solidFill>
                  <a:srgbClr val="000099"/>
                </a:solidFill>
                <a:latin typeface="华文新魏" panose="02010800040101010101" pitchFamily="2" charset="-122"/>
                <a:ea typeface="华文新魏" panose="02010800040101010101" pitchFamily="2" charset="-122"/>
              </a:rPr>
              <a:t>又因为在一种群中，</a:t>
            </a:r>
            <a:r>
              <a:rPr lang="en-US" altLang="zh-CN" sz="2400" smtClean="0">
                <a:solidFill>
                  <a:srgbClr val="000099"/>
                </a:solidFill>
                <a:latin typeface="华文新魏" panose="02010800040101010101" pitchFamily="2" charset="-122"/>
                <a:ea typeface="华文新魏" panose="02010800040101010101" pitchFamily="2" charset="-122"/>
              </a:rPr>
              <a:t>AA%+Aa%+aa%=1</a:t>
            </a:r>
            <a:r>
              <a:rPr lang="zh-CN" altLang="en-US" sz="2400" smtClean="0">
                <a:solidFill>
                  <a:srgbClr val="000099"/>
                </a:solidFill>
                <a:latin typeface="华文新魏" panose="02010800040101010101" pitchFamily="2" charset="-122"/>
                <a:ea typeface="华文新魏" panose="02010800040101010101" pitchFamily="2" charset="-122"/>
              </a:rPr>
              <a:t>；</a:t>
            </a:r>
            <a:endParaRPr lang="zh-CN" altLang="en-US" sz="2400" smtClean="0">
              <a:solidFill>
                <a:srgbClr val="000099"/>
              </a:solidFill>
              <a:latin typeface="华文新魏" panose="02010800040101010101" pitchFamily="2" charset="-122"/>
              <a:ea typeface="华文新魏" panose="02010800040101010101" pitchFamily="2" charset="-122"/>
            </a:endParaRPr>
          </a:p>
          <a:p>
            <a:pPr>
              <a:lnSpc>
                <a:spcPct val="90000"/>
              </a:lnSpc>
            </a:pPr>
            <a:r>
              <a:rPr lang="zh-CN" altLang="en-US" sz="2400" smtClean="0">
                <a:solidFill>
                  <a:srgbClr val="000099"/>
                </a:solidFill>
                <a:latin typeface="华文新魏" panose="02010800040101010101" pitchFamily="2" charset="-122"/>
                <a:ea typeface="华文新魏" panose="02010800040101010101" pitchFamily="2" charset="-122"/>
              </a:rPr>
              <a:t>所以</a:t>
            </a:r>
            <a:r>
              <a:rPr lang="en-US" altLang="zh-CN" sz="2400" smtClean="0">
                <a:solidFill>
                  <a:srgbClr val="000099"/>
                </a:solidFill>
                <a:latin typeface="华文新魏" panose="02010800040101010101" pitchFamily="2" charset="-122"/>
                <a:ea typeface="华文新魏" panose="02010800040101010101" pitchFamily="2" charset="-122"/>
              </a:rPr>
              <a:t>p</a:t>
            </a:r>
            <a:r>
              <a:rPr lang="en-US" altLang="zh-CN" sz="2400" baseline="30000" smtClean="0">
                <a:solidFill>
                  <a:srgbClr val="000099"/>
                </a:solidFill>
                <a:latin typeface="华文新魏" panose="02010800040101010101" pitchFamily="2" charset="-122"/>
                <a:ea typeface="华文新魏" panose="02010800040101010101" pitchFamily="2" charset="-122"/>
              </a:rPr>
              <a:t>2</a:t>
            </a:r>
            <a:r>
              <a:rPr lang="zh-CN" altLang="en-US" sz="2400" smtClean="0">
                <a:solidFill>
                  <a:srgbClr val="000099"/>
                </a:solidFill>
                <a:latin typeface="华文新魏" panose="02010800040101010101" pitchFamily="2" charset="-122"/>
                <a:ea typeface="华文新魏" panose="02010800040101010101" pitchFamily="2" charset="-122"/>
              </a:rPr>
              <a:t>＝</a:t>
            </a:r>
            <a:r>
              <a:rPr lang="en-US" altLang="zh-CN" sz="2400" smtClean="0">
                <a:solidFill>
                  <a:srgbClr val="000099"/>
                </a:solidFill>
                <a:latin typeface="华文新魏" panose="02010800040101010101" pitchFamily="2" charset="-122"/>
                <a:ea typeface="华文新魏" panose="02010800040101010101" pitchFamily="2" charset="-122"/>
              </a:rPr>
              <a:t>AA%=A%×A%</a:t>
            </a:r>
            <a:r>
              <a:rPr lang="zh-CN" altLang="en-US" sz="2400" smtClean="0">
                <a:solidFill>
                  <a:srgbClr val="000099"/>
                </a:solidFill>
                <a:latin typeface="华文新魏" panose="02010800040101010101" pitchFamily="2" charset="-122"/>
                <a:ea typeface="华文新魏" panose="02010800040101010101" pitchFamily="2" charset="-122"/>
              </a:rPr>
              <a:t>，为</a:t>
            </a:r>
            <a:r>
              <a:rPr lang="en-US" altLang="zh-CN" sz="2400" smtClean="0">
                <a:solidFill>
                  <a:srgbClr val="000099"/>
                </a:solidFill>
                <a:latin typeface="华文新魏" panose="02010800040101010101" pitchFamily="2" charset="-122"/>
                <a:ea typeface="华文新魏" panose="02010800040101010101" pitchFamily="2" charset="-122"/>
              </a:rPr>
              <a:t>AA</a:t>
            </a:r>
            <a:r>
              <a:rPr lang="zh-CN" altLang="en-US" sz="2400" smtClean="0">
                <a:solidFill>
                  <a:srgbClr val="000099"/>
                </a:solidFill>
                <a:latin typeface="华文新魏" panose="02010800040101010101" pitchFamily="2" charset="-122"/>
                <a:ea typeface="华文新魏" panose="02010800040101010101" pitchFamily="2" charset="-122"/>
              </a:rPr>
              <a:t>的基因型频率；</a:t>
            </a:r>
            <a:endParaRPr lang="zh-CN" altLang="en-US" sz="2400" smtClean="0">
              <a:solidFill>
                <a:srgbClr val="000099"/>
              </a:solidFill>
              <a:latin typeface="华文新魏" panose="02010800040101010101" pitchFamily="2" charset="-122"/>
              <a:ea typeface="华文新魏" panose="02010800040101010101" pitchFamily="2" charset="-122"/>
            </a:endParaRPr>
          </a:p>
          <a:p>
            <a:pPr>
              <a:lnSpc>
                <a:spcPct val="90000"/>
              </a:lnSpc>
            </a:pPr>
            <a:r>
              <a:rPr lang="en-US" altLang="zh-CN" sz="2400" smtClean="0">
                <a:solidFill>
                  <a:srgbClr val="000099"/>
                </a:solidFill>
                <a:latin typeface="华文新魏" panose="02010800040101010101" pitchFamily="2" charset="-122"/>
                <a:ea typeface="华文新魏" panose="02010800040101010101" pitchFamily="2" charset="-122"/>
              </a:rPr>
              <a:t>q</a:t>
            </a:r>
            <a:r>
              <a:rPr lang="en-US" altLang="zh-CN" sz="2400" baseline="30000" smtClean="0">
                <a:solidFill>
                  <a:srgbClr val="000099"/>
                </a:solidFill>
                <a:latin typeface="华文新魏" panose="02010800040101010101" pitchFamily="2" charset="-122"/>
                <a:ea typeface="华文新魏" panose="02010800040101010101" pitchFamily="2" charset="-122"/>
              </a:rPr>
              <a:t>2</a:t>
            </a:r>
            <a:r>
              <a:rPr lang="zh-CN" altLang="en-US" sz="2400" smtClean="0">
                <a:solidFill>
                  <a:srgbClr val="000099"/>
                </a:solidFill>
                <a:latin typeface="华文新魏" panose="02010800040101010101" pitchFamily="2" charset="-122"/>
                <a:ea typeface="华文新魏" panose="02010800040101010101" pitchFamily="2" charset="-122"/>
              </a:rPr>
              <a:t>＝</a:t>
            </a:r>
            <a:r>
              <a:rPr lang="en-US" altLang="zh-CN" sz="2400" smtClean="0">
                <a:solidFill>
                  <a:srgbClr val="000099"/>
                </a:solidFill>
                <a:latin typeface="华文新魏" panose="02010800040101010101" pitchFamily="2" charset="-122"/>
                <a:ea typeface="华文新魏" panose="02010800040101010101" pitchFamily="2" charset="-122"/>
              </a:rPr>
              <a:t>aa%=a%×a%</a:t>
            </a:r>
            <a:r>
              <a:rPr lang="zh-CN" altLang="en-US" sz="2400" smtClean="0">
                <a:solidFill>
                  <a:srgbClr val="000099"/>
                </a:solidFill>
                <a:latin typeface="华文新魏" panose="02010800040101010101" pitchFamily="2" charset="-122"/>
                <a:ea typeface="华文新魏" panose="02010800040101010101" pitchFamily="2" charset="-122"/>
              </a:rPr>
              <a:t>，为</a:t>
            </a:r>
            <a:r>
              <a:rPr lang="en-US" altLang="zh-CN" sz="2400" smtClean="0">
                <a:solidFill>
                  <a:srgbClr val="000099"/>
                </a:solidFill>
                <a:latin typeface="华文新魏" panose="02010800040101010101" pitchFamily="2" charset="-122"/>
                <a:ea typeface="华文新魏" panose="02010800040101010101" pitchFamily="2" charset="-122"/>
              </a:rPr>
              <a:t>aa</a:t>
            </a:r>
            <a:r>
              <a:rPr lang="zh-CN" altLang="en-US" sz="2400" smtClean="0">
                <a:solidFill>
                  <a:srgbClr val="000099"/>
                </a:solidFill>
                <a:latin typeface="华文新魏" panose="02010800040101010101" pitchFamily="2" charset="-122"/>
                <a:ea typeface="华文新魏" panose="02010800040101010101" pitchFamily="2" charset="-122"/>
              </a:rPr>
              <a:t>的基因型频率；</a:t>
            </a:r>
            <a:endParaRPr lang="zh-CN" altLang="en-US" sz="2400" smtClean="0">
              <a:solidFill>
                <a:srgbClr val="000099"/>
              </a:solidFill>
              <a:latin typeface="华文新魏" panose="02010800040101010101" pitchFamily="2" charset="-122"/>
              <a:ea typeface="华文新魏" panose="02010800040101010101" pitchFamily="2" charset="-122"/>
            </a:endParaRPr>
          </a:p>
          <a:p>
            <a:pPr>
              <a:lnSpc>
                <a:spcPct val="90000"/>
              </a:lnSpc>
            </a:pPr>
            <a:r>
              <a:rPr lang="zh-CN" altLang="en-US" sz="2400" smtClean="0">
                <a:solidFill>
                  <a:srgbClr val="000099"/>
                </a:solidFill>
                <a:latin typeface="华文新魏" panose="02010800040101010101" pitchFamily="2" charset="-122"/>
                <a:ea typeface="华文新魏" panose="02010800040101010101" pitchFamily="2" charset="-122"/>
              </a:rPr>
              <a:t>即：</a:t>
            </a:r>
            <a:r>
              <a:rPr lang="en-US" altLang="zh-CN" sz="2400" smtClean="0">
                <a:solidFill>
                  <a:srgbClr val="000099"/>
                </a:solidFill>
                <a:latin typeface="华文新魏" panose="02010800040101010101" pitchFamily="2" charset="-122"/>
                <a:ea typeface="华文新魏" panose="02010800040101010101" pitchFamily="2" charset="-122"/>
              </a:rPr>
              <a:t>2pq</a:t>
            </a:r>
            <a:r>
              <a:rPr lang="zh-CN" altLang="en-US" sz="2400" smtClean="0">
                <a:solidFill>
                  <a:srgbClr val="000099"/>
                </a:solidFill>
                <a:latin typeface="华文新魏" panose="02010800040101010101" pitchFamily="2" charset="-122"/>
                <a:ea typeface="华文新魏" panose="02010800040101010101" pitchFamily="2" charset="-122"/>
              </a:rPr>
              <a:t>＝</a:t>
            </a:r>
            <a:r>
              <a:rPr lang="en-US" altLang="zh-CN" sz="2400" smtClean="0">
                <a:solidFill>
                  <a:srgbClr val="000099"/>
                </a:solidFill>
                <a:latin typeface="华文新魏" panose="02010800040101010101" pitchFamily="2" charset="-122"/>
                <a:ea typeface="华文新魏" panose="02010800040101010101" pitchFamily="2" charset="-122"/>
              </a:rPr>
              <a:t>Aa%</a:t>
            </a:r>
            <a:r>
              <a:rPr lang="zh-CN" altLang="en-US" sz="2400" smtClean="0">
                <a:solidFill>
                  <a:srgbClr val="000099"/>
                </a:solidFill>
                <a:latin typeface="华文新魏" panose="02010800040101010101" pitchFamily="2" charset="-122"/>
                <a:ea typeface="华文新魏" panose="02010800040101010101" pitchFamily="2" charset="-122"/>
              </a:rPr>
              <a:t>＝</a:t>
            </a:r>
            <a:r>
              <a:rPr lang="en-US" altLang="zh-CN" sz="2400" smtClean="0">
                <a:solidFill>
                  <a:srgbClr val="000099"/>
                </a:solidFill>
                <a:latin typeface="华文新魏" panose="02010800040101010101" pitchFamily="2" charset="-122"/>
                <a:ea typeface="华文新魏" panose="02010800040101010101" pitchFamily="2" charset="-122"/>
              </a:rPr>
              <a:t>2×A%×a%</a:t>
            </a:r>
            <a:r>
              <a:rPr lang="zh-CN" altLang="en-US" sz="2400" smtClean="0">
                <a:solidFill>
                  <a:srgbClr val="000099"/>
                </a:solidFill>
                <a:latin typeface="华文新魏" panose="02010800040101010101" pitchFamily="2" charset="-122"/>
                <a:ea typeface="华文新魏" panose="02010800040101010101" pitchFamily="2" charset="-122"/>
              </a:rPr>
              <a:t>，为</a:t>
            </a:r>
            <a:r>
              <a:rPr lang="en-US" altLang="zh-CN" sz="2400" smtClean="0">
                <a:solidFill>
                  <a:srgbClr val="000099"/>
                </a:solidFill>
                <a:latin typeface="华文新魏" panose="02010800040101010101" pitchFamily="2" charset="-122"/>
                <a:ea typeface="华文新魏" panose="02010800040101010101" pitchFamily="2" charset="-122"/>
              </a:rPr>
              <a:t>Aa</a:t>
            </a:r>
            <a:r>
              <a:rPr lang="zh-CN" altLang="en-US" sz="2400" smtClean="0">
                <a:solidFill>
                  <a:srgbClr val="000099"/>
                </a:solidFill>
                <a:latin typeface="华文新魏" panose="02010800040101010101" pitchFamily="2" charset="-122"/>
                <a:ea typeface="华文新魏" panose="02010800040101010101" pitchFamily="2" charset="-122"/>
              </a:rPr>
              <a:t>的基因型频率。 </a:t>
            </a:r>
            <a:endParaRPr lang="zh-CN" altLang="en-US" sz="2400" smtClean="0">
              <a:solidFill>
                <a:srgbClr val="000099"/>
              </a:solidFill>
              <a:latin typeface="华文新魏" panose="02010800040101010101" pitchFamily="2" charset="-122"/>
              <a:ea typeface="华文新魏" panose="02010800040101010101" pitchFamily="2" charset="-122"/>
            </a:endParaRPr>
          </a:p>
        </p:txBody>
      </p:sp>
      <p:sp>
        <p:nvSpPr>
          <p:cNvPr id="691205" name="Rectangle 5"/>
          <p:cNvSpPr>
            <a:spLocks noChangeArrowheads="1"/>
          </p:cNvSpPr>
          <p:nvPr>
            <p:custDataLst>
              <p:tags r:id="rId2"/>
            </p:custDataLst>
          </p:nvPr>
        </p:nvSpPr>
        <p:spPr bwMode="auto">
          <a:xfrm>
            <a:off x="0" y="476250"/>
            <a:ext cx="12192000" cy="2677656"/>
          </a:xfrm>
          <a:prstGeom prst="rect">
            <a:avLst/>
          </a:prstGeom>
          <a:noFill/>
          <a:ln w="9525">
            <a:noFill/>
            <a:miter lim="800000"/>
          </a:ln>
          <a:effectLst/>
        </p:spPr>
        <p:txBody>
          <a:bodyPr>
            <a:spAutoFit/>
          </a:bodyPr>
          <a:lstStyle/>
          <a:p>
            <a:r>
              <a:rPr lang="zh-CN" altLang="en-US" sz="2400" i="0">
                <a:solidFill>
                  <a:srgbClr val="FF0000"/>
                </a:solidFill>
              </a:rPr>
              <a:t>遗传平衡定律</a:t>
            </a:r>
            <a:r>
              <a:rPr lang="zh-CN" altLang="en-US" sz="2400" i="0"/>
              <a:t>也称</a:t>
            </a:r>
            <a:r>
              <a:rPr lang="zh-CN" altLang="en-US" sz="2400" i="0">
                <a:solidFill>
                  <a:srgbClr val="FF0000"/>
                </a:solidFill>
              </a:rPr>
              <a:t>哈代－温伯格定律 </a:t>
            </a:r>
            <a:endParaRPr lang="zh-CN" altLang="en-US" sz="2400" i="0">
              <a:solidFill>
                <a:srgbClr val="FF0000"/>
              </a:solidFill>
            </a:endParaRPr>
          </a:p>
          <a:p>
            <a:r>
              <a:rPr lang="zh-CN" altLang="en-US" sz="2400" i="0"/>
              <a:t>其主要内容是指：在理想状态下，各等位基因的频率和等位基因的基因型频率在遗传中是稳定不变的，即保持着基因平衡。</a:t>
            </a:r>
            <a:endParaRPr lang="zh-CN" altLang="en-US" sz="2400" i="0"/>
          </a:p>
          <a:p>
            <a:r>
              <a:rPr lang="zh-CN" altLang="en-US" sz="2400" i="0">
                <a:solidFill>
                  <a:srgbClr val="000099"/>
                </a:solidFill>
              </a:rPr>
              <a:t>该理想状态要满足</a:t>
            </a:r>
            <a:r>
              <a:rPr lang="en-US" altLang="zh-CN" sz="2400" i="0">
                <a:solidFill>
                  <a:srgbClr val="000099"/>
                </a:solidFill>
              </a:rPr>
              <a:t>5</a:t>
            </a:r>
            <a:r>
              <a:rPr lang="zh-CN" altLang="en-US" sz="2400" i="0">
                <a:solidFill>
                  <a:srgbClr val="000099"/>
                </a:solidFill>
              </a:rPr>
              <a:t>个条件</a:t>
            </a:r>
            <a:endParaRPr lang="zh-CN" altLang="en-US" sz="2400" i="0">
              <a:solidFill>
                <a:srgbClr val="000099"/>
              </a:solidFill>
            </a:endParaRPr>
          </a:p>
          <a:p>
            <a:r>
              <a:rPr lang="en-US" altLang="zh-CN" sz="2400" i="0"/>
              <a:t>1 .</a:t>
            </a:r>
            <a:r>
              <a:rPr lang="zh-CN" altLang="en-US" sz="2400" i="0">
                <a:solidFill>
                  <a:srgbClr val="FF0000"/>
                </a:solidFill>
              </a:rPr>
              <a:t>种群足够大</a:t>
            </a:r>
            <a:r>
              <a:rPr lang="en-US" altLang="zh-CN" sz="2400" i="0"/>
              <a:t>2.</a:t>
            </a:r>
            <a:r>
              <a:rPr lang="zh-CN" altLang="en-US" sz="2400" i="0"/>
              <a:t>种群中个体间可以随机交配并产生后代</a:t>
            </a:r>
            <a:r>
              <a:rPr lang="en-US" altLang="zh-CN" sz="2400" i="0"/>
              <a:t>3.</a:t>
            </a:r>
            <a:r>
              <a:rPr lang="zh-CN" altLang="en-US" sz="2400" i="0"/>
              <a:t>无迁入迁出（遗传漂变）</a:t>
            </a:r>
            <a:r>
              <a:rPr lang="en-US" altLang="zh-CN" sz="2400" i="0"/>
              <a:t>4.</a:t>
            </a:r>
            <a:r>
              <a:rPr lang="zh-CN" altLang="en-US" sz="2400" i="0"/>
              <a:t>没有突变</a:t>
            </a:r>
            <a:r>
              <a:rPr lang="en-US" altLang="zh-CN" sz="2400" i="0"/>
              <a:t>5.</a:t>
            </a:r>
            <a:r>
              <a:rPr lang="zh-CN" altLang="en-US" sz="2400" i="0"/>
              <a:t>没有自然选择</a:t>
            </a:r>
            <a:endParaRPr lang="zh-CN" altLang="en-US" sz="2400" i="0"/>
          </a:p>
          <a:p>
            <a:r>
              <a:rPr lang="zh-CN" altLang="en-US" sz="2400" i="0">
                <a:solidFill>
                  <a:srgbClr val="000099"/>
                </a:solidFill>
              </a:rPr>
              <a:t>此时各基因频率和各基因型频率存在如下等式关系并且保持不变</a:t>
            </a:r>
            <a:endParaRPr lang="zh-CN" altLang="en-US" sz="2400" i="0">
              <a:solidFill>
                <a:srgbClr val="0000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91205">
                                            <p:txEl>
                                              <p:pRg st="4" end="4"/>
                                            </p:txEl>
                                          </p:spTgt>
                                        </p:tgtEl>
                                        <p:attrNameLst>
                                          <p:attrName>style.visibility</p:attrName>
                                        </p:attrNameLst>
                                      </p:cBhvr>
                                      <p:to>
                                        <p:strVal val="visible"/>
                                      </p:to>
                                    </p:set>
                                    <p:animEffect transition="in" filter="blinds(horizontal)">
                                      <p:cBhvr>
                                        <p:cTn id="7" dur="500"/>
                                        <p:tgtEl>
                                          <p:spTgt spid="69120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91203">
                                            <p:txEl>
                                              <p:pRg st="0" end="0"/>
                                            </p:txEl>
                                          </p:spTgt>
                                        </p:tgtEl>
                                        <p:attrNameLst>
                                          <p:attrName>style.visibility</p:attrName>
                                        </p:attrNameLst>
                                      </p:cBhvr>
                                      <p:to>
                                        <p:strVal val="visible"/>
                                      </p:to>
                                    </p:set>
                                    <p:animEffect transition="in" filter="blinds(horizontal)">
                                      <p:cBhvr>
                                        <p:cTn id="12" dur="500"/>
                                        <p:tgtEl>
                                          <p:spTgt spid="69120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91203">
                                            <p:txEl>
                                              <p:pRg st="1" end="1"/>
                                            </p:txEl>
                                          </p:spTgt>
                                        </p:tgtEl>
                                        <p:attrNameLst>
                                          <p:attrName>style.visibility</p:attrName>
                                        </p:attrNameLst>
                                      </p:cBhvr>
                                      <p:to>
                                        <p:strVal val="visible"/>
                                      </p:to>
                                    </p:set>
                                    <p:animEffect transition="in" filter="blinds(horizontal)">
                                      <p:cBhvr>
                                        <p:cTn id="17" dur="500"/>
                                        <p:tgtEl>
                                          <p:spTgt spid="69120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91203">
                                            <p:txEl>
                                              <p:pRg st="2" end="2"/>
                                            </p:txEl>
                                          </p:spTgt>
                                        </p:tgtEl>
                                        <p:attrNameLst>
                                          <p:attrName>style.visibility</p:attrName>
                                        </p:attrNameLst>
                                      </p:cBhvr>
                                      <p:to>
                                        <p:strVal val="visible"/>
                                      </p:to>
                                    </p:set>
                                    <p:animEffect transition="in" filter="blinds(horizontal)">
                                      <p:cBhvr>
                                        <p:cTn id="22" dur="500"/>
                                        <p:tgtEl>
                                          <p:spTgt spid="69120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91203">
                                            <p:txEl>
                                              <p:pRg st="3" end="3"/>
                                            </p:txEl>
                                          </p:spTgt>
                                        </p:tgtEl>
                                        <p:attrNameLst>
                                          <p:attrName>style.visibility</p:attrName>
                                        </p:attrNameLst>
                                      </p:cBhvr>
                                      <p:to>
                                        <p:strVal val="visible"/>
                                      </p:to>
                                    </p:set>
                                    <p:animEffect transition="in" filter="blinds(horizontal)">
                                      <p:cBhvr>
                                        <p:cTn id="27" dur="500"/>
                                        <p:tgtEl>
                                          <p:spTgt spid="69120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91203">
                                            <p:txEl>
                                              <p:pRg st="4" end="4"/>
                                            </p:txEl>
                                          </p:spTgt>
                                        </p:tgtEl>
                                        <p:attrNameLst>
                                          <p:attrName>style.visibility</p:attrName>
                                        </p:attrNameLst>
                                      </p:cBhvr>
                                      <p:to>
                                        <p:strVal val="visible"/>
                                      </p:to>
                                    </p:set>
                                    <p:animEffect transition="in" filter="blinds(horizontal)">
                                      <p:cBhvr>
                                        <p:cTn id="32" dur="500"/>
                                        <p:tgtEl>
                                          <p:spTgt spid="69120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91203">
                                            <p:txEl>
                                              <p:pRg st="5" end="5"/>
                                            </p:txEl>
                                          </p:spTgt>
                                        </p:tgtEl>
                                        <p:attrNameLst>
                                          <p:attrName>style.visibility</p:attrName>
                                        </p:attrNameLst>
                                      </p:cBhvr>
                                      <p:to>
                                        <p:strVal val="visible"/>
                                      </p:to>
                                    </p:set>
                                    <p:animEffect transition="in" filter="blinds(horizontal)">
                                      <p:cBhvr>
                                        <p:cTn id="37" dur="500"/>
                                        <p:tgtEl>
                                          <p:spTgt spid="69120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91203">
                                            <p:txEl>
                                              <p:pRg st="6" end="6"/>
                                            </p:txEl>
                                          </p:spTgt>
                                        </p:tgtEl>
                                        <p:attrNameLst>
                                          <p:attrName>style.visibility</p:attrName>
                                        </p:attrNameLst>
                                      </p:cBhvr>
                                      <p:to>
                                        <p:strVal val="visible"/>
                                      </p:to>
                                    </p:set>
                                    <p:animEffect transition="in" filter="blinds(horizontal)">
                                      <p:cBhvr>
                                        <p:cTn id="42" dur="500"/>
                                        <p:tgtEl>
                                          <p:spTgt spid="6912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120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bwMode="auto">
          <a:xfrm>
            <a:off x="2885157" y="2591555"/>
            <a:ext cx="6555406" cy="1079500"/>
          </a:xfrm>
          <a:prstGeom prst="rect">
            <a:avLst/>
          </a:prstGeom>
          <a:noFill/>
          <a:ln w="9525">
            <a:noFill/>
            <a:miter lim="800000"/>
          </a:ln>
        </p:spPr>
        <p:txBody>
          <a:bodyPr lIns="91436" tIns="45718" rIns="91436" bIns="45718" anchor="ctr"/>
          <a:lstStyle/>
          <a:p>
            <a:r>
              <a:rPr lang="zh-CN" altLang="en-US" sz="4800" smtClean="0">
                <a:latin typeface="微软雅黑" panose="020B0503020204020204" pitchFamily="34" charset="-122"/>
                <a:ea typeface="微软雅黑" panose="020B0503020204020204" pitchFamily="34" charset="-122"/>
              </a:rPr>
              <a:t>生物有共同祖先的证据</a:t>
            </a:r>
            <a:endParaRPr lang="zh-CN" altLang="en-US" sz="480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body" idx="1"/>
            <p:custDataLst>
              <p:tags r:id="rId1"/>
            </p:custDataLst>
          </p:nvPr>
        </p:nvSpPr>
        <p:spPr bwMode="auto">
          <a:xfrm>
            <a:off x="334434" y="404813"/>
            <a:ext cx="11425767" cy="5256212"/>
          </a:xfrm>
          <a:prstGeom prst="rect">
            <a:avLst/>
          </a:prstGeom>
          <a:noFill/>
          <a:ln>
            <a:miter lim="800000"/>
          </a:ln>
        </p:spPr>
        <p:txBody>
          <a:bodyPr vert="horz" wrap="square" lIns="91440" tIns="45720" rIns="91440" bIns="45720" numCol="1" anchor="t" anchorCtr="0" compatLnSpc="1"/>
          <a:lstStyle/>
          <a:p>
            <a:pPr>
              <a:spcBef>
                <a:spcPct val="40000"/>
              </a:spcBef>
            </a:pPr>
            <a:r>
              <a:rPr lang="zh-CN" altLang="en-US" sz="2800" b="0" smtClean="0">
                <a:latin typeface="黑体" panose="02010609060101010101" pitchFamily="49" charset="-122"/>
                <a:ea typeface="黑体" panose="02010609060101010101" pitchFamily="49" charset="-122"/>
              </a:rPr>
              <a:t>在实际中，这样的理想条件是不存在的： </a:t>
            </a:r>
            <a:endParaRPr lang="zh-CN" altLang="en-US" sz="2800" b="0" smtClean="0">
              <a:latin typeface="黑体" panose="02010609060101010101" pitchFamily="49" charset="-122"/>
              <a:ea typeface="黑体" panose="02010609060101010101" pitchFamily="49" charset="-122"/>
            </a:endParaRPr>
          </a:p>
          <a:p>
            <a:pPr>
              <a:spcBef>
                <a:spcPct val="40000"/>
              </a:spcBef>
            </a:pPr>
            <a:r>
              <a:rPr lang="zh-CN" altLang="en-US" sz="2800" b="0" smtClean="0">
                <a:latin typeface="黑体" panose="02010609060101010101" pitchFamily="49" charset="-122"/>
                <a:ea typeface="黑体" panose="02010609060101010101" pitchFamily="49" charset="-122"/>
              </a:rPr>
              <a:t> 第一：</a:t>
            </a:r>
            <a:r>
              <a:rPr lang="zh-CN" altLang="en-US" sz="2800" b="0" smtClean="0">
                <a:solidFill>
                  <a:srgbClr val="FF0000"/>
                </a:solidFill>
                <a:latin typeface="黑体" panose="02010609060101010101" pitchFamily="49" charset="-122"/>
                <a:ea typeface="黑体" panose="02010609060101010101" pitchFamily="49" charset="-122"/>
              </a:rPr>
              <a:t>足够大的种群是不存在</a:t>
            </a:r>
            <a:r>
              <a:rPr lang="zh-CN" altLang="en-US" sz="2800" b="0" smtClean="0">
                <a:latin typeface="黑体" panose="02010609060101010101" pitchFamily="49" charset="-122"/>
                <a:ea typeface="黑体" panose="02010609060101010101" pitchFamily="49" charset="-122"/>
              </a:rPr>
              <a:t>，所以实际中子代和亲代的基因频率就会有差异。</a:t>
            </a:r>
            <a:endParaRPr lang="zh-CN" altLang="en-US" sz="2800" b="0" smtClean="0">
              <a:latin typeface="黑体" panose="02010609060101010101" pitchFamily="49" charset="-122"/>
              <a:ea typeface="黑体" panose="02010609060101010101" pitchFamily="49" charset="-122"/>
            </a:endParaRPr>
          </a:p>
          <a:p>
            <a:pPr>
              <a:spcBef>
                <a:spcPct val="40000"/>
              </a:spcBef>
            </a:pPr>
            <a:r>
              <a:rPr lang="zh-CN" altLang="en-US" sz="2800" b="0" smtClean="0">
                <a:latin typeface="黑体" panose="02010609060101010101" pitchFamily="49" charset="-122"/>
                <a:ea typeface="黑体" panose="02010609060101010101" pitchFamily="49" charset="-122"/>
              </a:rPr>
              <a:t> 第二：</a:t>
            </a:r>
            <a:r>
              <a:rPr lang="zh-CN" altLang="en-US" sz="2800" b="0" smtClean="0">
                <a:solidFill>
                  <a:srgbClr val="FF0000"/>
                </a:solidFill>
                <a:latin typeface="黑体" panose="02010609060101010101" pitchFamily="49" charset="-122"/>
                <a:ea typeface="黑体" panose="02010609060101010101" pitchFamily="49" charset="-122"/>
              </a:rPr>
              <a:t>基因突变每时每刻都有可能发生</a:t>
            </a:r>
            <a:r>
              <a:rPr lang="zh-CN" altLang="en-US" sz="2800" b="0" smtClean="0">
                <a:latin typeface="黑体" panose="02010609060101010101" pitchFamily="49" charset="-122"/>
                <a:ea typeface="黑体" panose="02010609060101010101" pitchFamily="49" charset="-122"/>
              </a:rPr>
              <a:t>。虽然每一个基因突变的频率很低很低，但一个种群中有很多很多的基因，所以基因的实际突变数是较大的，而且经过代代的遗传基因突变必然对种群的基因频率产生影响，使基因的频率发生改变。如由</a:t>
            </a:r>
            <a:r>
              <a:rPr lang="en-US" altLang="zh-CN" sz="2800" b="0" smtClean="0">
                <a:latin typeface="黑体" panose="02010609060101010101" pitchFamily="49" charset="-122"/>
                <a:ea typeface="黑体" panose="02010609060101010101" pitchFamily="49" charset="-122"/>
              </a:rPr>
              <a:t>a</a:t>
            </a:r>
            <a:r>
              <a:rPr lang="zh-CN" altLang="en-US" sz="2800" b="0" smtClean="0">
                <a:latin typeface="黑体" panose="02010609060101010101" pitchFamily="49" charset="-122"/>
                <a:ea typeface="黑体" panose="02010609060101010101" pitchFamily="49" charset="-122"/>
              </a:rPr>
              <a:t>突变成</a:t>
            </a:r>
            <a:r>
              <a:rPr lang="en-US" altLang="zh-CN" sz="2800" b="0" smtClean="0">
                <a:latin typeface="黑体" panose="02010609060101010101" pitchFamily="49" charset="-122"/>
                <a:ea typeface="黑体" panose="02010609060101010101" pitchFamily="49" charset="-122"/>
              </a:rPr>
              <a:t>A</a:t>
            </a:r>
            <a:r>
              <a:rPr lang="zh-CN" altLang="en-US" sz="2800" b="0" smtClean="0">
                <a:latin typeface="黑体" panose="02010609060101010101" pitchFamily="49" charset="-122"/>
                <a:ea typeface="黑体" panose="02010609060101010101" pitchFamily="49" charset="-122"/>
              </a:rPr>
              <a:t>的数或</a:t>
            </a:r>
            <a:r>
              <a:rPr lang="en-US" altLang="zh-CN" sz="2800" b="0" smtClean="0">
                <a:latin typeface="黑体" panose="02010609060101010101" pitchFamily="49" charset="-122"/>
                <a:ea typeface="黑体" panose="02010609060101010101" pitchFamily="49" charset="-122"/>
              </a:rPr>
              <a:t>a</a:t>
            </a:r>
            <a:r>
              <a:rPr lang="zh-CN" altLang="en-US" sz="2800" b="0" smtClean="0">
                <a:latin typeface="黑体" panose="02010609060101010101" pitchFamily="49" charset="-122"/>
                <a:ea typeface="黑体" panose="02010609060101010101" pitchFamily="49" charset="-122"/>
              </a:rPr>
              <a:t>突变成其它复等位基因的数相对较大，则</a:t>
            </a:r>
            <a:r>
              <a:rPr lang="en-US" altLang="zh-CN" sz="2800" b="0" smtClean="0">
                <a:latin typeface="黑体" panose="02010609060101010101" pitchFamily="49" charset="-122"/>
                <a:ea typeface="黑体" panose="02010609060101010101" pitchFamily="49" charset="-122"/>
              </a:rPr>
              <a:t>a</a:t>
            </a:r>
            <a:r>
              <a:rPr lang="zh-CN" altLang="en-US" sz="2800" b="0" smtClean="0">
                <a:latin typeface="黑体" panose="02010609060101010101" pitchFamily="49" charset="-122"/>
                <a:ea typeface="黑体" panose="02010609060101010101" pitchFamily="49" charset="-122"/>
              </a:rPr>
              <a:t>的基因频率将越来越小。</a:t>
            </a:r>
            <a:endParaRPr lang="zh-CN" altLang="en-US" sz="2800" b="0" smtClean="0">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8370">
                                            <p:txEl>
                                              <p:pRg st="1" end="1"/>
                                            </p:txEl>
                                          </p:spTgt>
                                        </p:tgtEl>
                                        <p:attrNameLst>
                                          <p:attrName>style.visibility</p:attrName>
                                        </p:attrNameLst>
                                      </p:cBhvr>
                                      <p:to>
                                        <p:strVal val="visible"/>
                                      </p:to>
                                    </p:set>
                                    <p:animEffect transition="in" filter="wipe(left)">
                                      <p:cBhvr>
                                        <p:cTn id="7" dur="500"/>
                                        <p:tgtEl>
                                          <p:spTgt spid="69837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98370">
                                            <p:txEl>
                                              <p:pRg st="2" end="2"/>
                                            </p:txEl>
                                          </p:spTgt>
                                        </p:tgtEl>
                                        <p:attrNameLst>
                                          <p:attrName>style.visibility</p:attrName>
                                        </p:attrNameLst>
                                      </p:cBhvr>
                                      <p:to>
                                        <p:strVal val="visible"/>
                                      </p:to>
                                    </p:set>
                                    <p:animEffect transition="in" filter="wipe(left)">
                                      <p:cBhvr>
                                        <p:cTn id="12" dur="500"/>
                                        <p:tgtEl>
                                          <p:spTgt spid="69837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0"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ChangeArrowheads="1"/>
          </p:cNvSpPr>
          <p:nvPr>
            <p:ph type="body" idx="1"/>
            <p:custDataLst>
              <p:tags r:id="rId1"/>
            </p:custDataLst>
          </p:nvPr>
        </p:nvSpPr>
        <p:spPr bwMode="auto">
          <a:xfrm>
            <a:off x="0" y="449263"/>
            <a:ext cx="11523133" cy="5859462"/>
          </a:xfrm>
          <a:prstGeom prst="rect">
            <a:avLst/>
          </a:prstGeom>
          <a:noFill/>
          <a:ln>
            <a:miter lim="800000"/>
          </a:ln>
        </p:spPr>
        <p:txBody>
          <a:bodyPr vert="horz" wrap="square" lIns="91440" tIns="45720" rIns="91440" bIns="45720" numCol="1" anchor="t" anchorCtr="0" compatLnSpc="1"/>
          <a:lstStyle/>
          <a:p>
            <a:r>
              <a:rPr lang="zh-CN" altLang="en-US" sz="2800" b="0" smtClean="0">
                <a:latin typeface="黑体" panose="02010609060101010101" pitchFamily="49" charset="-122"/>
                <a:ea typeface="黑体" panose="02010609060101010101" pitchFamily="49" charset="-122"/>
              </a:rPr>
              <a:t>第三：种群中充分的随机交配也是不现实的，也就是说</a:t>
            </a:r>
            <a:r>
              <a:rPr lang="zh-CN" altLang="en-US" sz="2800" b="0" smtClean="0">
                <a:solidFill>
                  <a:srgbClr val="FF0000"/>
                </a:solidFill>
                <a:latin typeface="黑体" panose="02010609060101010101" pitchFamily="49" charset="-122"/>
                <a:ea typeface="黑体" panose="02010609060101010101" pitchFamily="49" charset="-122"/>
              </a:rPr>
              <a:t>不同基因型的卵细胞和精子结合的机会不会是均等</a:t>
            </a:r>
            <a:r>
              <a:rPr lang="zh-CN" altLang="en-US" sz="2800" b="0" smtClean="0">
                <a:latin typeface="黑体" panose="02010609060101010101" pitchFamily="49" charset="-122"/>
                <a:ea typeface="黑体" panose="02010609060101010101" pitchFamily="49" charset="-122"/>
              </a:rPr>
              <a:t>的。例如，在生殖季节，为了争夺异性配偶，雄性海象之间要进行激烈而又残酷的竞争，争斗的最后结果常常是强大的一方占有二三十个雌性海象，由于竞争失败，有的雄性海象没有任何的交配机会。假设其它条件不变，在生殖季节里，如果竞争力强的雄性海象个体基因型大多数是</a:t>
            </a:r>
            <a:r>
              <a:rPr lang="en-US" altLang="zh-CN" sz="2800" b="0" smtClean="0">
                <a:latin typeface="黑体" panose="02010609060101010101" pitchFamily="49" charset="-122"/>
                <a:ea typeface="黑体" panose="02010609060101010101" pitchFamily="49" charset="-122"/>
              </a:rPr>
              <a:t>AA</a:t>
            </a:r>
            <a:r>
              <a:rPr lang="zh-CN" altLang="en-US" sz="2800" b="0" smtClean="0">
                <a:latin typeface="黑体" panose="02010609060101010101" pitchFamily="49" charset="-122"/>
                <a:ea typeface="黑体" panose="02010609060101010101" pitchFamily="49" charset="-122"/>
              </a:rPr>
              <a:t>，而竞争失败的雄性海象个体的基因型大多数是</a:t>
            </a:r>
            <a:r>
              <a:rPr lang="en-US" altLang="zh-CN" sz="2800" b="0" smtClean="0">
                <a:latin typeface="黑体" panose="02010609060101010101" pitchFamily="49" charset="-122"/>
                <a:ea typeface="黑体" panose="02010609060101010101" pitchFamily="49" charset="-122"/>
              </a:rPr>
              <a:t>aa</a:t>
            </a:r>
            <a:r>
              <a:rPr lang="zh-CN" altLang="en-US" sz="2800" b="0" smtClean="0">
                <a:latin typeface="黑体" panose="02010609060101010101" pitchFamily="49" charset="-122"/>
                <a:ea typeface="黑体" panose="02010609060101010101" pitchFamily="49" charset="-122"/>
              </a:rPr>
              <a:t>（可能是由于本身基因型的关系，而导致性状上的差异），那么</a:t>
            </a:r>
            <a:r>
              <a:rPr lang="en-US" altLang="zh-CN" sz="2800" b="0" smtClean="0">
                <a:latin typeface="黑体" panose="02010609060101010101" pitchFamily="49" charset="-122"/>
                <a:ea typeface="黑体" panose="02010609060101010101" pitchFamily="49" charset="-122"/>
              </a:rPr>
              <a:t>A</a:t>
            </a:r>
            <a:r>
              <a:rPr lang="zh-CN" altLang="en-US" sz="2800" b="0" smtClean="0">
                <a:latin typeface="黑体" panose="02010609060101010101" pitchFamily="49" charset="-122"/>
                <a:ea typeface="黑体" panose="02010609060101010101" pitchFamily="49" charset="-122"/>
              </a:rPr>
              <a:t>的基因频率将越来越大。</a:t>
            </a:r>
            <a:endParaRPr lang="zh-CN" altLang="en-US" sz="2800" b="0" smtClean="0">
              <a:latin typeface="黑体" panose="02010609060101010101" pitchFamily="49" charset="-122"/>
              <a:ea typeface="黑体" panose="02010609060101010101" pitchFamily="49" charset="-122"/>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body" idx="1"/>
            <p:custDataLst>
              <p:tags r:id="rId1"/>
            </p:custDataLst>
          </p:nvPr>
        </p:nvSpPr>
        <p:spPr bwMode="auto">
          <a:xfrm>
            <a:off x="334433" y="620714"/>
            <a:ext cx="11618384" cy="5545137"/>
          </a:xfrm>
          <a:prstGeom prst="rect">
            <a:avLst/>
          </a:prstGeom>
          <a:noFill/>
          <a:ln>
            <a:miter lim="800000"/>
          </a:ln>
        </p:spPr>
        <p:txBody>
          <a:bodyPr vert="horz" wrap="square" lIns="91440" tIns="45720" rIns="91440" bIns="45720" numCol="1" anchor="t" anchorCtr="0" compatLnSpc="1"/>
          <a:lstStyle/>
          <a:p>
            <a:pPr>
              <a:spcBef>
                <a:spcPct val="40000"/>
              </a:spcBef>
            </a:pPr>
            <a:r>
              <a:rPr lang="zh-CN" altLang="en-US" sz="2800" b="0" smtClean="0">
                <a:latin typeface="黑体" panose="02010609060101010101" pitchFamily="49" charset="-122"/>
                <a:ea typeface="黑体" panose="02010609060101010101" pitchFamily="49" charset="-122"/>
              </a:rPr>
              <a:t>第四：由于各种原因，种群中有的个体会</a:t>
            </a:r>
            <a:r>
              <a:rPr lang="zh-CN" altLang="en-US" sz="2800" b="0" smtClean="0">
                <a:solidFill>
                  <a:srgbClr val="FF0000"/>
                </a:solidFill>
                <a:latin typeface="黑体" panose="02010609060101010101" pitchFamily="49" charset="-122"/>
                <a:ea typeface="黑体" panose="02010609060101010101" pitchFamily="49" charset="-122"/>
              </a:rPr>
              <a:t>迁出</a:t>
            </a:r>
            <a:r>
              <a:rPr lang="zh-CN" altLang="en-US" sz="2800" b="0" smtClean="0">
                <a:latin typeface="黑体" panose="02010609060101010101" pitchFamily="49" charset="-122"/>
                <a:ea typeface="黑体" panose="02010609060101010101" pitchFamily="49" charset="-122"/>
              </a:rPr>
              <a:t>，有的同种的外来个体会</a:t>
            </a:r>
            <a:r>
              <a:rPr lang="zh-CN" altLang="en-US" sz="2800" b="0" smtClean="0">
                <a:solidFill>
                  <a:srgbClr val="FF0000"/>
                </a:solidFill>
                <a:latin typeface="黑体" panose="02010609060101010101" pitchFamily="49" charset="-122"/>
                <a:ea typeface="黑体" panose="02010609060101010101" pitchFamily="49" charset="-122"/>
              </a:rPr>
              <a:t>迁入</a:t>
            </a:r>
            <a:r>
              <a:rPr lang="zh-CN" altLang="en-US" sz="2800" b="0" smtClean="0">
                <a:latin typeface="黑体" panose="02010609060101010101" pitchFamily="49" charset="-122"/>
                <a:ea typeface="黑体" panose="02010609060101010101" pitchFamily="49" charset="-122"/>
              </a:rPr>
              <a:t>该种群，使种群中各种基因型的比例发生变化，而导致种群基因频率的改变 。</a:t>
            </a:r>
            <a:endParaRPr lang="zh-CN" altLang="en-US" sz="2800" b="0" smtClean="0">
              <a:latin typeface="黑体" panose="02010609060101010101" pitchFamily="49" charset="-122"/>
              <a:ea typeface="黑体" panose="02010609060101010101" pitchFamily="49" charset="-122"/>
            </a:endParaRPr>
          </a:p>
          <a:p>
            <a:pPr>
              <a:spcBef>
                <a:spcPct val="40000"/>
              </a:spcBef>
            </a:pPr>
            <a:r>
              <a:rPr lang="zh-CN" altLang="en-US" sz="2800" b="0" smtClean="0">
                <a:latin typeface="黑体" panose="02010609060101010101" pitchFamily="49" charset="-122"/>
                <a:ea typeface="黑体" panose="02010609060101010101" pitchFamily="49" charset="-122"/>
              </a:rPr>
              <a:t>第五：</a:t>
            </a:r>
            <a:r>
              <a:rPr lang="zh-CN" altLang="en-US" sz="2800" b="0" smtClean="0">
                <a:solidFill>
                  <a:srgbClr val="FF0000"/>
                </a:solidFill>
                <a:latin typeface="黑体" panose="02010609060101010101" pitchFamily="49" charset="-122"/>
                <a:ea typeface="黑体" panose="02010609060101010101" pitchFamily="49" charset="-122"/>
              </a:rPr>
              <a:t>在自然界中，自然选择是不可抗拒的，始终对种群发挥作用。</a:t>
            </a:r>
            <a:r>
              <a:rPr lang="zh-CN" altLang="en-US" sz="2800" b="0" smtClean="0">
                <a:latin typeface="黑体" panose="02010609060101010101" pitchFamily="49" charset="-122"/>
                <a:ea typeface="黑体" panose="02010609060101010101" pitchFamily="49" charset="-122"/>
              </a:rPr>
              <a:t>如基因型为</a:t>
            </a:r>
            <a:r>
              <a:rPr lang="en-US" altLang="zh-CN" sz="2800" b="0" smtClean="0">
                <a:latin typeface="黑体" panose="02010609060101010101" pitchFamily="49" charset="-122"/>
                <a:ea typeface="黑体" panose="02010609060101010101" pitchFamily="49" charset="-122"/>
              </a:rPr>
              <a:t>aa</a:t>
            </a:r>
            <a:r>
              <a:rPr lang="zh-CN" altLang="en-US" sz="2800" b="0" smtClean="0">
                <a:latin typeface="黑体" panose="02010609060101010101" pitchFamily="49" charset="-122"/>
                <a:ea typeface="黑体" panose="02010609060101010101" pitchFamily="49" charset="-122"/>
              </a:rPr>
              <a:t>的个体由于本身基因的原因，在特定的环境条件下，而导致性状缺陷，不能适应变化了的环境，在自然选择中处于不利地位，则</a:t>
            </a:r>
            <a:r>
              <a:rPr lang="en-US" altLang="zh-CN" sz="2800" b="0" smtClean="0">
                <a:latin typeface="黑体" panose="02010609060101010101" pitchFamily="49" charset="-122"/>
                <a:ea typeface="黑体" panose="02010609060101010101" pitchFamily="49" charset="-122"/>
              </a:rPr>
              <a:t>a</a:t>
            </a:r>
            <a:r>
              <a:rPr lang="zh-CN" altLang="en-US" sz="2800" b="0" smtClean="0">
                <a:latin typeface="黑体" panose="02010609060101010101" pitchFamily="49" charset="-122"/>
                <a:ea typeface="黑体" panose="02010609060101010101" pitchFamily="49" charset="-122"/>
              </a:rPr>
              <a:t>的基因频率也会越来越小</a:t>
            </a:r>
            <a:endParaRPr lang="zh-CN" altLang="en-US" sz="2800" b="0" smtClean="0">
              <a:latin typeface="黑体" panose="02010609060101010101" pitchFamily="49" charset="-122"/>
              <a:ea typeface="黑体" panose="02010609060101010101" pitchFamily="49" charset="-122"/>
            </a:endParaRPr>
          </a:p>
          <a:p>
            <a:pPr>
              <a:spcBef>
                <a:spcPct val="40000"/>
              </a:spcBef>
            </a:pPr>
            <a:r>
              <a:rPr lang="zh-CN" altLang="en-US" sz="2800" b="0" smtClean="0">
                <a:latin typeface="黑体" panose="02010609060101010101" pitchFamily="49" charset="-122"/>
                <a:ea typeface="黑体" panose="02010609060101010101" pitchFamily="49" charset="-122"/>
              </a:rPr>
              <a:t> 因此，种群基因频率的改变是客观的。</a:t>
            </a:r>
            <a:endParaRPr lang="zh-CN" altLang="en-US" sz="2800" b="0" smtClean="0">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0418">
                                            <p:txEl>
                                              <p:pRg st="1" end="1"/>
                                            </p:txEl>
                                          </p:spTgt>
                                        </p:tgtEl>
                                        <p:attrNameLst>
                                          <p:attrName>style.visibility</p:attrName>
                                        </p:attrNameLst>
                                      </p:cBhvr>
                                      <p:to>
                                        <p:strVal val="visible"/>
                                      </p:to>
                                    </p:set>
                                    <p:animEffect transition="in" filter="wipe(left)">
                                      <p:cBhvr>
                                        <p:cTn id="7" dur="500"/>
                                        <p:tgtEl>
                                          <p:spTgt spid="70041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00418">
                                            <p:txEl>
                                              <p:pRg st="2" end="2"/>
                                            </p:txEl>
                                          </p:spTgt>
                                        </p:tgtEl>
                                        <p:attrNameLst>
                                          <p:attrName>style.visibility</p:attrName>
                                        </p:attrNameLst>
                                      </p:cBhvr>
                                      <p:to>
                                        <p:strVal val="visible"/>
                                      </p:to>
                                    </p:set>
                                    <p:animEffect transition="in" filter="wipe(left)">
                                      <p:cBhvr>
                                        <p:cTn id="12" dur="500"/>
                                        <p:tgtEl>
                                          <p:spTgt spid="7004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18"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Rectangle 2"/>
          <p:cNvSpPr>
            <a:spLocks noChangeArrowheads="1"/>
          </p:cNvSpPr>
          <p:nvPr>
            <p:custDataLst>
              <p:tags r:id="rId1"/>
            </p:custDataLst>
          </p:nvPr>
        </p:nvSpPr>
        <p:spPr bwMode="auto">
          <a:xfrm>
            <a:off x="0" y="3933825"/>
            <a:ext cx="12192000" cy="1569660"/>
          </a:xfrm>
          <a:prstGeom prst="rect">
            <a:avLst/>
          </a:prstGeom>
          <a:noFill/>
          <a:ln w="9525">
            <a:noFill/>
            <a:miter lim="800000"/>
          </a:ln>
          <a:effectLst/>
        </p:spPr>
        <p:txBody>
          <a:bodyPr>
            <a:spAutoFit/>
          </a:bodyPr>
          <a:lstStyle/>
          <a:p>
            <a:r>
              <a:rPr lang="zh-CN" altLang="en-US" sz="2400" i="0"/>
              <a:t>遗传平衡在自然状态下是无法达到的，但在一个足够大的种群中，如果个体间是</a:t>
            </a:r>
            <a:r>
              <a:rPr lang="zh-CN" altLang="en-US" sz="2400" i="0">
                <a:solidFill>
                  <a:srgbClr val="000099"/>
                </a:solidFill>
              </a:rPr>
              <a:t>自由交配</a:t>
            </a:r>
            <a:r>
              <a:rPr lang="zh-CN" altLang="en-US" sz="2400" i="0"/>
              <a:t>的且没有明显的自然选择的话，我们往往近似地看作符合遗传平衡。</a:t>
            </a:r>
            <a:endParaRPr lang="zh-CN" altLang="en-US" sz="2400" i="0"/>
          </a:p>
          <a:p>
            <a:r>
              <a:rPr lang="zh-CN" altLang="en-US" sz="2400" i="0"/>
              <a:t>       如人类种群、果蝇种群等比较大的群体中，一些单基因性状的遗传是可以应用遗传平衡定律的。</a:t>
            </a:r>
            <a:endParaRPr lang="zh-CN" altLang="en-US" sz="2400" i="0"/>
          </a:p>
        </p:txBody>
      </p:sp>
      <p:sp>
        <p:nvSpPr>
          <p:cNvPr id="701444" name="Rectangle 4"/>
          <p:cNvSpPr>
            <a:spLocks noGrp="1" noChangeArrowheads="1"/>
          </p:cNvSpPr>
          <p:nvPr>
            <p:ph type="body" idx="1"/>
            <p:custDataLst>
              <p:tags r:id="rId2"/>
            </p:custDataLst>
          </p:nvPr>
        </p:nvSpPr>
        <p:spPr bwMode="auto">
          <a:xfrm>
            <a:off x="0" y="476250"/>
            <a:ext cx="11330517" cy="4076700"/>
          </a:xfrm>
          <a:prstGeom prst="rect">
            <a:avLst/>
          </a:prstGeom>
          <a:noFill/>
          <a:ln>
            <a:miter lim="800000"/>
          </a:ln>
        </p:spPr>
        <p:txBody>
          <a:bodyPr vert="horz" wrap="square" lIns="91440" tIns="45720" rIns="91440" bIns="45720" numCol="1" anchor="t" anchorCtr="0" compatLnSpc="1"/>
          <a:lstStyle/>
          <a:p>
            <a:r>
              <a:rPr lang="zh-CN" altLang="en-US" smtClean="0"/>
              <a:t>亲代和子代之间基因频率的差异可能是微妙的，但经过代代的遗传，当这一差异由量变达到质变时，该种群就渐变成另外一个不同的种群了。所以从理论上分析，种群基因频率的改变是不可避免的，生物的进化是必然的。</a:t>
            </a:r>
            <a:endParaRPr lang="zh-CN" altLang="en-US" smtClean="0"/>
          </a:p>
          <a:p>
            <a:r>
              <a:rPr lang="zh-CN" altLang="en-US" smtClean="0"/>
              <a:t>从上面的分析可知，引起种群基因频率改变的因素是：基因突变、基因重组、迁出迁入率和自然选择。 </a:t>
            </a:r>
            <a:endParaRPr lang="zh-CN" altLang="en-US" smtClean="0"/>
          </a:p>
          <a:p>
            <a:r>
              <a:rPr lang="zh-CN" altLang="en-US" smtClean="0"/>
              <a:t>生物进化的实质就是种群基因频率发生变化的过程。</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01444">
                                            <p:txEl>
                                              <p:pRg st="1" end="1"/>
                                            </p:txEl>
                                          </p:spTgt>
                                        </p:tgtEl>
                                        <p:attrNameLst>
                                          <p:attrName>style.visibility</p:attrName>
                                        </p:attrNameLst>
                                      </p:cBhvr>
                                      <p:to>
                                        <p:strVal val="visible"/>
                                      </p:to>
                                    </p:set>
                                    <p:animEffect transition="in" filter="wipe(left)">
                                      <p:cBhvr>
                                        <p:cTn id="7" dur="500"/>
                                        <p:tgtEl>
                                          <p:spTgt spid="70144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01444">
                                            <p:txEl>
                                              <p:pRg st="2" end="2"/>
                                            </p:txEl>
                                          </p:spTgt>
                                        </p:tgtEl>
                                        <p:attrNameLst>
                                          <p:attrName>style.visibility</p:attrName>
                                        </p:attrNameLst>
                                      </p:cBhvr>
                                      <p:to>
                                        <p:strVal val="visible"/>
                                      </p:to>
                                    </p:set>
                                    <p:animEffect transition="in" filter="wipe(left)">
                                      <p:cBhvr>
                                        <p:cTn id="12" dur="500"/>
                                        <p:tgtEl>
                                          <p:spTgt spid="70144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01442"/>
                                        </p:tgtEl>
                                        <p:attrNameLst>
                                          <p:attrName>style.visibility</p:attrName>
                                        </p:attrNameLst>
                                      </p:cBhvr>
                                      <p:to>
                                        <p:strVal val="visible"/>
                                      </p:to>
                                    </p:set>
                                    <p:animEffect transition="in" filter="blinds(horizontal)">
                                      <p:cBhvr>
                                        <p:cTn id="17" dur="500"/>
                                        <p:tgtEl>
                                          <p:spTgt spid="701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44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2"/>
          <p:cNvSpPr>
            <a:spLocks noGrp="1" noChangeArrowheads="1"/>
          </p:cNvSpPr>
          <p:nvPr>
            <p:ph type="body" idx="1"/>
            <p:custDataLst>
              <p:tags r:id="rId1"/>
            </p:custDataLst>
          </p:nvPr>
        </p:nvSpPr>
        <p:spPr bwMode="auto">
          <a:xfrm>
            <a:off x="527051" y="765176"/>
            <a:ext cx="11664949" cy="5256213"/>
          </a:xfrm>
          <a:prstGeom prst="rect">
            <a:avLst/>
          </a:prstGeom>
          <a:noFill/>
          <a:ln>
            <a:miter lim="800000"/>
          </a:ln>
        </p:spPr>
        <p:txBody>
          <a:bodyPr vert="horz" wrap="square" lIns="91440" tIns="45720" rIns="91440" bIns="45720" numCol="1" anchor="t" anchorCtr="0" compatLnSpc="1"/>
          <a:lstStyle/>
          <a:p>
            <a:pPr>
              <a:lnSpc>
                <a:spcPct val="90000"/>
              </a:lnSpc>
              <a:buFont typeface="Wingdings" panose="05000000000000000000" pitchFamily="2" charset="2"/>
              <a:buNone/>
            </a:pPr>
            <a:endParaRPr lang="zh-CN" altLang="en-US" sz="2400" smtClean="0">
              <a:latin typeface="华文新魏" panose="02010800040101010101" pitchFamily="2" charset="-122"/>
              <a:ea typeface="华文新魏" panose="02010800040101010101" pitchFamily="2" charset="-122"/>
            </a:endParaRPr>
          </a:p>
          <a:p>
            <a:pPr>
              <a:lnSpc>
                <a:spcPct val="90000"/>
              </a:lnSpc>
            </a:pPr>
            <a:r>
              <a:rPr lang="zh-CN" altLang="en-US" sz="2400" b="0" smtClean="0">
                <a:solidFill>
                  <a:srgbClr val="000099"/>
                </a:solidFill>
                <a:latin typeface="华文新魏" panose="02010800040101010101" pitchFamily="2" charset="-122"/>
                <a:ea typeface="华文新魏" panose="02010800040101010101" pitchFamily="2" charset="-122"/>
              </a:rPr>
              <a:t>例</a:t>
            </a:r>
            <a:r>
              <a:rPr lang="en-US" altLang="zh-CN" sz="2400" b="0" smtClean="0">
                <a:solidFill>
                  <a:srgbClr val="000099"/>
                </a:solidFill>
                <a:latin typeface="华文新魏" panose="02010800040101010101" pitchFamily="2" charset="-122"/>
                <a:ea typeface="华文新魏" panose="02010800040101010101" pitchFamily="2" charset="-122"/>
              </a:rPr>
              <a:t>3</a:t>
            </a:r>
            <a:r>
              <a:rPr lang="zh-CN" altLang="en-US" sz="2400" smtClean="0">
                <a:solidFill>
                  <a:srgbClr val="000099"/>
                </a:solidFill>
                <a:latin typeface="华文新魏" panose="02010800040101010101" pitchFamily="2" charset="-122"/>
                <a:ea typeface="华文新魏" panose="02010800040101010101" pitchFamily="2" charset="-122"/>
              </a:rPr>
              <a:t>：在某一个种群中，已调查得知，隐性性状者（等位基因用</a:t>
            </a:r>
            <a:r>
              <a:rPr lang="en-US" altLang="zh-CN" sz="2400" smtClean="0">
                <a:solidFill>
                  <a:srgbClr val="000099"/>
                </a:solidFill>
                <a:latin typeface="华文新魏" panose="02010800040101010101" pitchFamily="2" charset="-122"/>
                <a:ea typeface="华文新魏" panose="02010800040101010101" pitchFamily="2" charset="-122"/>
              </a:rPr>
              <a:t>A</a:t>
            </a:r>
            <a:r>
              <a:rPr lang="zh-CN" altLang="en-US" sz="2400" smtClean="0">
                <a:solidFill>
                  <a:srgbClr val="000099"/>
                </a:solidFill>
                <a:latin typeface="华文新魏" panose="02010800040101010101" pitchFamily="2" charset="-122"/>
                <a:ea typeface="华文新魏" panose="02010800040101010101" pitchFamily="2" charset="-122"/>
              </a:rPr>
              <a:t>、</a:t>
            </a:r>
            <a:r>
              <a:rPr lang="en-US" altLang="zh-CN" sz="2400" smtClean="0">
                <a:solidFill>
                  <a:srgbClr val="000099"/>
                </a:solidFill>
                <a:latin typeface="华文新魏" panose="02010800040101010101" pitchFamily="2" charset="-122"/>
                <a:ea typeface="华文新魏" panose="02010800040101010101" pitchFamily="2" charset="-122"/>
              </a:rPr>
              <a:t>a</a:t>
            </a:r>
            <a:r>
              <a:rPr lang="zh-CN" altLang="en-US" sz="2400" smtClean="0">
                <a:solidFill>
                  <a:srgbClr val="000099"/>
                </a:solidFill>
                <a:latin typeface="华文新魏" panose="02010800040101010101" pitchFamily="2" charset="-122"/>
                <a:ea typeface="华文新魏" panose="02010800040101010101" pitchFamily="2" charset="-122"/>
              </a:rPr>
              <a:t>表示）占</a:t>
            </a:r>
            <a:r>
              <a:rPr lang="en-US" altLang="zh-CN" sz="2400" smtClean="0">
                <a:solidFill>
                  <a:srgbClr val="000099"/>
                </a:solidFill>
                <a:latin typeface="华文新魏" panose="02010800040101010101" pitchFamily="2" charset="-122"/>
                <a:ea typeface="华文新魏" panose="02010800040101010101" pitchFamily="2" charset="-122"/>
              </a:rPr>
              <a:t>16%</a:t>
            </a:r>
            <a:r>
              <a:rPr lang="zh-CN" altLang="en-US" sz="2400" smtClean="0">
                <a:solidFill>
                  <a:srgbClr val="000099"/>
                </a:solidFill>
                <a:latin typeface="华文新魏" panose="02010800040101010101" pitchFamily="2" charset="-122"/>
                <a:ea typeface="华文新魏" panose="02010800040101010101" pitchFamily="2" charset="-122"/>
              </a:rPr>
              <a:t>，那么该种群的</a:t>
            </a:r>
            <a:r>
              <a:rPr lang="en-US" altLang="zh-CN" sz="2400" smtClean="0">
                <a:solidFill>
                  <a:srgbClr val="000099"/>
                </a:solidFill>
                <a:latin typeface="华文新魏" panose="02010800040101010101" pitchFamily="2" charset="-122"/>
                <a:ea typeface="华文新魏" panose="02010800040101010101" pitchFamily="2" charset="-122"/>
              </a:rPr>
              <a:t>AA</a:t>
            </a:r>
            <a:r>
              <a:rPr lang="zh-CN" altLang="en-US" sz="2400" smtClean="0">
                <a:solidFill>
                  <a:srgbClr val="000099"/>
                </a:solidFill>
                <a:latin typeface="华文新魏" panose="02010800040101010101" pitchFamily="2" charset="-122"/>
                <a:ea typeface="华文新魏" panose="02010800040101010101" pitchFamily="2" charset="-122"/>
              </a:rPr>
              <a:t>、</a:t>
            </a:r>
            <a:r>
              <a:rPr lang="en-US" altLang="zh-CN" sz="2400" smtClean="0">
                <a:solidFill>
                  <a:srgbClr val="000099"/>
                </a:solidFill>
                <a:latin typeface="华文新魏" panose="02010800040101010101" pitchFamily="2" charset="-122"/>
                <a:ea typeface="华文新魏" panose="02010800040101010101" pitchFamily="2" charset="-122"/>
              </a:rPr>
              <a:t>Aa</a:t>
            </a:r>
            <a:r>
              <a:rPr lang="zh-CN" altLang="en-US" sz="2400" smtClean="0">
                <a:solidFill>
                  <a:srgbClr val="000099"/>
                </a:solidFill>
                <a:latin typeface="华文新魏" panose="02010800040101010101" pitchFamily="2" charset="-122"/>
                <a:ea typeface="华文新魏" panose="02010800040101010101" pitchFamily="2" charset="-122"/>
              </a:rPr>
              <a:t>基因型个体出现的概率分别为：</a:t>
            </a:r>
            <a:endParaRPr lang="zh-CN" altLang="en-US" sz="2400" smtClean="0">
              <a:solidFill>
                <a:srgbClr val="000099"/>
              </a:solidFill>
              <a:latin typeface="华文新魏" panose="02010800040101010101" pitchFamily="2" charset="-122"/>
              <a:ea typeface="华文新魏" panose="02010800040101010101" pitchFamily="2" charset="-122"/>
            </a:endParaRPr>
          </a:p>
          <a:p>
            <a:pPr>
              <a:lnSpc>
                <a:spcPct val="90000"/>
              </a:lnSpc>
            </a:pPr>
            <a:r>
              <a:rPr lang="en-US" altLang="zh-CN" sz="2400" smtClean="0">
                <a:solidFill>
                  <a:srgbClr val="000099"/>
                </a:solidFill>
                <a:latin typeface="华文新魏" panose="02010800040101010101" pitchFamily="2" charset="-122"/>
                <a:ea typeface="华文新魏" panose="02010800040101010101" pitchFamily="2" charset="-122"/>
              </a:rPr>
              <a:t>A.0.36</a:t>
            </a:r>
            <a:r>
              <a:rPr lang="zh-CN" altLang="en-US" sz="2400" smtClean="0">
                <a:solidFill>
                  <a:srgbClr val="000099"/>
                </a:solidFill>
                <a:latin typeface="华文新魏" panose="02010800040101010101" pitchFamily="2" charset="-122"/>
                <a:ea typeface="华文新魏" panose="02010800040101010101" pitchFamily="2" charset="-122"/>
              </a:rPr>
              <a:t>、</a:t>
            </a:r>
            <a:r>
              <a:rPr lang="en-US" altLang="zh-CN" sz="2400" smtClean="0">
                <a:solidFill>
                  <a:srgbClr val="000099"/>
                </a:solidFill>
                <a:latin typeface="华文新魏" panose="02010800040101010101" pitchFamily="2" charset="-122"/>
                <a:ea typeface="华文新魏" panose="02010800040101010101" pitchFamily="2" charset="-122"/>
              </a:rPr>
              <a:t>0.48       B.0.36</a:t>
            </a:r>
            <a:r>
              <a:rPr lang="zh-CN" altLang="en-US" sz="2400" smtClean="0">
                <a:solidFill>
                  <a:srgbClr val="000099"/>
                </a:solidFill>
                <a:latin typeface="华文新魏" panose="02010800040101010101" pitchFamily="2" charset="-122"/>
                <a:ea typeface="华文新魏" panose="02010800040101010101" pitchFamily="2" charset="-122"/>
              </a:rPr>
              <a:t>、</a:t>
            </a:r>
            <a:r>
              <a:rPr lang="en-US" altLang="zh-CN" sz="2400" smtClean="0">
                <a:solidFill>
                  <a:srgbClr val="000099"/>
                </a:solidFill>
                <a:latin typeface="华文新魏" panose="02010800040101010101" pitchFamily="2" charset="-122"/>
                <a:ea typeface="华文新魏" panose="02010800040101010101" pitchFamily="2" charset="-122"/>
              </a:rPr>
              <a:t>0.24       C.0.16</a:t>
            </a:r>
            <a:r>
              <a:rPr lang="zh-CN" altLang="en-US" sz="2400" smtClean="0">
                <a:solidFill>
                  <a:srgbClr val="000099"/>
                </a:solidFill>
                <a:latin typeface="华文新魏" panose="02010800040101010101" pitchFamily="2" charset="-122"/>
                <a:ea typeface="华文新魏" panose="02010800040101010101" pitchFamily="2" charset="-122"/>
              </a:rPr>
              <a:t>、</a:t>
            </a:r>
            <a:r>
              <a:rPr lang="en-US" altLang="zh-CN" sz="2400" smtClean="0">
                <a:solidFill>
                  <a:srgbClr val="000099"/>
                </a:solidFill>
                <a:latin typeface="华文新魏" panose="02010800040101010101" pitchFamily="2" charset="-122"/>
                <a:ea typeface="华文新魏" panose="02010800040101010101" pitchFamily="2" charset="-122"/>
              </a:rPr>
              <a:t>0.48       D.0.48</a:t>
            </a:r>
            <a:r>
              <a:rPr lang="zh-CN" altLang="en-US" sz="2400" smtClean="0">
                <a:solidFill>
                  <a:srgbClr val="000099"/>
                </a:solidFill>
                <a:latin typeface="华文新魏" panose="02010800040101010101" pitchFamily="2" charset="-122"/>
                <a:ea typeface="华文新魏" panose="02010800040101010101" pitchFamily="2" charset="-122"/>
              </a:rPr>
              <a:t>、</a:t>
            </a:r>
            <a:r>
              <a:rPr lang="en-US" altLang="zh-CN" sz="2400" smtClean="0">
                <a:solidFill>
                  <a:srgbClr val="000099"/>
                </a:solidFill>
                <a:latin typeface="华文新魏" panose="02010800040101010101" pitchFamily="2" charset="-122"/>
                <a:ea typeface="华文新魏" panose="02010800040101010101" pitchFamily="2" charset="-122"/>
              </a:rPr>
              <a:t>0.36</a:t>
            </a:r>
            <a:endParaRPr lang="en-US" altLang="zh-CN" sz="2400" smtClean="0">
              <a:solidFill>
                <a:srgbClr val="000099"/>
              </a:solidFill>
              <a:latin typeface="华文新魏" panose="02010800040101010101" pitchFamily="2" charset="-122"/>
              <a:ea typeface="华文新魏" panose="02010800040101010101" pitchFamily="2" charset="-122"/>
            </a:endParaRPr>
          </a:p>
          <a:p>
            <a:pPr>
              <a:lnSpc>
                <a:spcPct val="90000"/>
              </a:lnSpc>
            </a:pPr>
            <a:r>
              <a:rPr lang="en-US" altLang="zh-CN" sz="2400" smtClean="0">
                <a:solidFill>
                  <a:srgbClr val="006600"/>
                </a:solidFill>
                <a:latin typeface="华文新魏" panose="02010800040101010101" pitchFamily="2" charset="-122"/>
                <a:ea typeface="华文新魏" panose="02010800040101010101" pitchFamily="2" charset="-122"/>
              </a:rPr>
              <a:t>【</a:t>
            </a:r>
            <a:r>
              <a:rPr lang="zh-CN" altLang="en-US" sz="2400" smtClean="0">
                <a:solidFill>
                  <a:srgbClr val="006600"/>
                </a:solidFill>
                <a:latin typeface="华文新魏" panose="02010800040101010101" pitchFamily="2" charset="-122"/>
                <a:ea typeface="华文新魏" panose="02010800040101010101" pitchFamily="2" charset="-122"/>
              </a:rPr>
              <a:t>解析</a:t>
            </a:r>
            <a:r>
              <a:rPr lang="en-US" altLang="zh-CN" sz="2400" smtClean="0">
                <a:solidFill>
                  <a:srgbClr val="006600"/>
                </a:solidFill>
                <a:latin typeface="华文新魏" panose="02010800040101010101" pitchFamily="2" charset="-122"/>
                <a:ea typeface="华文新魏" panose="02010800040101010101" pitchFamily="2" charset="-122"/>
              </a:rPr>
              <a:t>】</a:t>
            </a:r>
            <a:endParaRPr lang="en-US" altLang="zh-CN" sz="2400" smtClean="0">
              <a:solidFill>
                <a:srgbClr val="006600"/>
              </a:solidFill>
              <a:latin typeface="华文新魏" panose="02010800040101010101" pitchFamily="2" charset="-122"/>
              <a:ea typeface="华文新魏" panose="02010800040101010101" pitchFamily="2" charset="-122"/>
            </a:endParaRPr>
          </a:p>
          <a:p>
            <a:pPr>
              <a:lnSpc>
                <a:spcPct val="90000"/>
              </a:lnSpc>
            </a:pPr>
            <a:r>
              <a:rPr lang="zh-CN" altLang="en-US" sz="2400" smtClean="0">
                <a:solidFill>
                  <a:srgbClr val="006600"/>
                </a:solidFill>
                <a:latin typeface="华文新魏" panose="02010800040101010101" pitchFamily="2" charset="-122"/>
                <a:ea typeface="华文新魏" panose="02010800040101010101" pitchFamily="2" charset="-122"/>
              </a:rPr>
              <a:t>第一步已知隐性性状者即</a:t>
            </a:r>
            <a:r>
              <a:rPr lang="en-US" altLang="zh-CN" sz="2400" smtClean="0">
                <a:solidFill>
                  <a:srgbClr val="006600"/>
                </a:solidFill>
                <a:latin typeface="华文新魏" panose="02010800040101010101" pitchFamily="2" charset="-122"/>
                <a:ea typeface="华文新魏" panose="02010800040101010101" pitchFamily="2" charset="-122"/>
              </a:rPr>
              <a:t>aa</a:t>
            </a:r>
            <a:r>
              <a:rPr lang="zh-CN" altLang="en-US" sz="2400" smtClean="0">
                <a:solidFill>
                  <a:srgbClr val="006600"/>
                </a:solidFill>
                <a:latin typeface="华文新魏" panose="02010800040101010101" pitchFamily="2" charset="-122"/>
                <a:ea typeface="华文新魏" panose="02010800040101010101" pitchFamily="2" charset="-122"/>
              </a:rPr>
              <a:t>的基因型频率为</a:t>
            </a:r>
            <a:r>
              <a:rPr lang="en-US" altLang="zh-CN" sz="2400" smtClean="0">
                <a:solidFill>
                  <a:srgbClr val="006600"/>
                </a:solidFill>
                <a:latin typeface="华文新魏" panose="02010800040101010101" pitchFamily="2" charset="-122"/>
                <a:ea typeface="华文新魏" panose="02010800040101010101" pitchFamily="2" charset="-122"/>
              </a:rPr>
              <a:t>16%</a:t>
            </a:r>
            <a:r>
              <a:rPr lang="zh-CN" altLang="en-US" sz="2400" smtClean="0">
                <a:solidFill>
                  <a:srgbClr val="006600"/>
                </a:solidFill>
                <a:latin typeface="华文新魏" panose="02010800040101010101" pitchFamily="2" charset="-122"/>
                <a:ea typeface="华文新魏" panose="02010800040101010101" pitchFamily="2" charset="-122"/>
              </a:rPr>
              <a:t>，那么</a:t>
            </a:r>
            <a:r>
              <a:rPr lang="en-US" altLang="zh-CN" sz="2400" smtClean="0">
                <a:solidFill>
                  <a:srgbClr val="006600"/>
                </a:solidFill>
                <a:latin typeface="华文新魏" panose="02010800040101010101" pitchFamily="2" charset="-122"/>
                <a:ea typeface="华文新魏" panose="02010800040101010101" pitchFamily="2" charset="-122"/>
              </a:rPr>
              <a:t>a</a:t>
            </a:r>
            <a:r>
              <a:rPr lang="zh-CN" altLang="en-US" sz="2400" smtClean="0">
                <a:solidFill>
                  <a:srgbClr val="006600"/>
                </a:solidFill>
                <a:latin typeface="华文新魏" panose="02010800040101010101" pitchFamily="2" charset="-122"/>
                <a:ea typeface="华文新魏" panose="02010800040101010101" pitchFamily="2" charset="-122"/>
              </a:rPr>
              <a:t>基因的频率为</a:t>
            </a:r>
            <a:r>
              <a:rPr lang="en-US" altLang="zh-CN" sz="2400" smtClean="0">
                <a:solidFill>
                  <a:srgbClr val="006600"/>
                </a:solidFill>
                <a:latin typeface="华文新魏" panose="02010800040101010101" pitchFamily="2" charset="-122"/>
                <a:ea typeface="华文新魏" panose="02010800040101010101" pitchFamily="2" charset="-122"/>
              </a:rPr>
              <a:t>0.4</a:t>
            </a:r>
            <a:r>
              <a:rPr lang="zh-CN" altLang="en-US" sz="2400" smtClean="0">
                <a:solidFill>
                  <a:srgbClr val="006600"/>
                </a:solidFill>
                <a:latin typeface="华文新魏" panose="02010800040101010101" pitchFamily="2" charset="-122"/>
                <a:ea typeface="华文新魏" panose="02010800040101010101" pitchFamily="2" charset="-122"/>
              </a:rPr>
              <a:t>、</a:t>
            </a:r>
            <a:r>
              <a:rPr lang="en-US" altLang="zh-CN" sz="2400" smtClean="0">
                <a:solidFill>
                  <a:srgbClr val="006600"/>
                </a:solidFill>
                <a:latin typeface="华文新魏" panose="02010800040101010101" pitchFamily="2" charset="-122"/>
                <a:ea typeface="华文新魏" panose="02010800040101010101" pitchFamily="2" charset="-122"/>
              </a:rPr>
              <a:t>A</a:t>
            </a:r>
            <a:r>
              <a:rPr lang="zh-CN" altLang="en-US" sz="2400" smtClean="0">
                <a:solidFill>
                  <a:srgbClr val="006600"/>
                </a:solidFill>
                <a:latin typeface="华文新魏" panose="02010800040101010101" pitchFamily="2" charset="-122"/>
                <a:ea typeface="华文新魏" panose="02010800040101010101" pitchFamily="2" charset="-122"/>
              </a:rPr>
              <a:t>的基因频率为</a:t>
            </a:r>
            <a:r>
              <a:rPr lang="en-US" altLang="zh-CN" sz="2400" smtClean="0">
                <a:solidFill>
                  <a:srgbClr val="006600"/>
                </a:solidFill>
                <a:latin typeface="华文新魏" panose="02010800040101010101" pitchFamily="2" charset="-122"/>
                <a:ea typeface="华文新魏" panose="02010800040101010101" pitchFamily="2" charset="-122"/>
              </a:rPr>
              <a:t>1-0.4=0.6</a:t>
            </a:r>
            <a:r>
              <a:rPr lang="zh-CN" altLang="en-US" sz="2400" smtClean="0">
                <a:solidFill>
                  <a:srgbClr val="006600"/>
                </a:solidFill>
                <a:latin typeface="华文新魏" panose="02010800040101010101" pitchFamily="2" charset="-122"/>
                <a:ea typeface="华文新魏" panose="02010800040101010101" pitchFamily="2" charset="-122"/>
              </a:rPr>
              <a:t>。</a:t>
            </a:r>
            <a:endParaRPr lang="zh-CN" altLang="en-US" sz="2400" smtClean="0">
              <a:solidFill>
                <a:srgbClr val="006600"/>
              </a:solidFill>
              <a:latin typeface="华文新魏" panose="02010800040101010101" pitchFamily="2" charset="-122"/>
              <a:ea typeface="华文新魏" panose="02010800040101010101" pitchFamily="2" charset="-122"/>
            </a:endParaRPr>
          </a:p>
          <a:p>
            <a:pPr>
              <a:lnSpc>
                <a:spcPct val="90000"/>
              </a:lnSpc>
            </a:pPr>
            <a:r>
              <a:rPr lang="zh-CN" altLang="en-US" sz="2400" smtClean="0">
                <a:solidFill>
                  <a:srgbClr val="006600"/>
                </a:solidFill>
                <a:latin typeface="华文新魏" panose="02010800040101010101" pitchFamily="2" charset="-122"/>
                <a:ea typeface="华文新魏" panose="02010800040101010101" pitchFamily="2" charset="-122"/>
              </a:rPr>
              <a:t>第二步将其看作在理想的状态下，运用遗传平衡公式进行计算：</a:t>
            </a:r>
            <a:r>
              <a:rPr lang="en-US" altLang="zh-CN" sz="2400" smtClean="0">
                <a:solidFill>
                  <a:srgbClr val="006600"/>
                </a:solidFill>
                <a:latin typeface="华文新魏" panose="02010800040101010101" pitchFamily="2" charset="-122"/>
                <a:ea typeface="华文新魏" panose="02010800040101010101" pitchFamily="2" charset="-122"/>
              </a:rPr>
              <a:t>AA%=A%×A%=0.6×0.6=0.36</a:t>
            </a:r>
            <a:r>
              <a:rPr lang="zh-CN" altLang="en-US" sz="2400" smtClean="0">
                <a:solidFill>
                  <a:srgbClr val="006600"/>
                </a:solidFill>
                <a:latin typeface="华文新魏" panose="02010800040101010101" pitchFamily="2" charset="-122"/>
                <a:ea typeface="华文新魏" panose="02010800040101010101" pitchFamily="2" charset="-122"/>
              </a:rPr>
              <a:t>；</a:t>
            </a:r>
            <a:r>
              <a:rPr lang="en-US" altLang="zh-CN" sz="2400" smtClean="0">
                <a:solidFill>
                  <a:srgbClr val="006600"/>
                </a:solidFill>
                <a:latin typeface="华文新魏" panose="02010800040101010101" pitchFamily="2" charset="-122"/>
                <a:ea typeface="华文新魏" panose="02010800040101010101" pitchFamily="2" charset="-122"/>
              </a:rPr>
              <a:t>Aa%=2×A%×a%=2×0.6×0.4=0.48</a:t>
            </a:r>
            <a:endParaRPr lang="zh-CN" altLang="en-US" sz="2400" smtClean="0">
              <a:solidFill>
                <a:srgbClr val="000099"/>
              </a:solidFill>
              <a:latin typeface="华文新魏" panose="02010800040101010101" pitchFamily="2" charset="-122"/>
              <a:ea typeface="华文新魏" panose="02010800040101010101" pitchFamily="2" charset="-122"/>
            </a:endParaRPr>
          </a:p>
          <a:p>
            <a:pPr>
              <a:lnSpc>
                <a:spcPct val="90000"/>
              </a:lnSpc>
            </a:pPr>
            <a:r>
              <a:rPr lang="zh-CN" altLang="en-US" sz="2400" smtClean="0">
                <a:solidFill>
                  <a:srgbClr val="FF0000"/>
                </a:solidFill>
                <a:latin typeface="华文新魏" panose="02010800040101010101" pitchFamily="2" charset="-122"/>
                <a:ea typeface="华文新魏" panose="02010800040101010101" pitchFamily="2" charset="-122"/>
              </a:rPr>
              <a:t>答案为</a:t>
            </a:r>
            <a:r>
              <a:rPr lang="en-US" altLang="zh-CN" sz="2400" smtClean="0">
                <a:solidFill>
                  <a:srgbClr val="FF0000"/>
                </a:solidFill>
                <a:latin typeface="Bodoni MT Black" panose="02070A03080606020203" pitchFamily="18" charset="0"/>
                <a:ea typeface="华文新魏" panose="02010800040101010101" pitchFamily="2" charset="-122"/>
              </a:rPr>
              <a:t>A</a:t>
            </a:r>
            <a:endParaRPr lang="en-US" altLang="zh-CN" sz="2400" smtClean="0">
              <a:solidFill>
                <a:srgbClr val="FF0000"/>
              </a:solidFill>
              <a:latin typeface="Bodoni MT Black" panose="02070A03080606020203" pitchFamily="18" charset="0"/>
              <a:ea typeface="华文新魏" panose="020108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5298">
                                            <p:txEl>
                                              <p:pRg st="1" end="1"/>
                                            </p:txEl>
                                          </p:spTgt>
                                        </p:tgtEl>
                                        <p:attrNameLst>
                                          <p:attrName>style.visibility</p:attrName>
                                        </p:attrNameLst>
                                      </p:cBhvr>
                                      <p:to>
                                        <p:strVal val="visible"/>
                                      </p:to>
                                    </p:set>
                                    <p:animEffect transition="in" filter="wipe(left)">
                                      <p:cBhvr>
                                        <p:cTn id="7" dur="500"/>
                                        <p:tgtEl>
                                          <p:spTgt spid="695298">
                                            <p:txEl>
                                              <p:pRg st="1" end="1"/>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95298">
                                            <p:txEl>
                                              <p:pRg st="2" end="2"/>
                                            </p:txEl>
                                          </p:spTgt>
                                        </p:tgtEl>
                                        <p:attrNameLst>
                                          <p:attrName>style.visibility</p:attrName>
                                        </p:attrNameLst>
                                      </p:cBhvr>
                                      <p:to>
                                        <p:strVal val="visible"/>
                                      </p:to>
                                    </p:set>
                                    <p:animEffect transition="in" filter="wipe(left)">
                                      <p:cBhvr>
                                        <p:cTn id="11" dur="500"/>
                                        <p:tgtEl>
                                          <p:spTgt spid="695298">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95298">
                                            <p:txEl>
                                              <p:pRg st="3" end="3"/>
                                            </p:txEl>
                                          </p:spTgt>
                                        </p:tgtEl>
                                        <p:attrNameLst>
                                          <p:attrName>style.visibility</p:attrName>
                                        </p:attrNameLst>
                                      </p:cBhvr>
                                      <p:to>
                                        <p:strVal val="visible"/>
                                      </p:to>
                                    </p:set>
                                    <p:animEffect transition="in" filter="wipe(left)">
                                      <p:cBhvr>
                                        <p:cTn id="16" dur="500"/>
                                        <p:tgtEl>
                                          <p:spTgt spid="69529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95298">
                                            <p:txEl>
                                              <p:pRg st="4" end="4"/>
                                            </p:txEl>
                                          </p:spTgt>
                                        </p:tgtEl>
                                        <p:attrNameLst>
                                          <p:attrName>style.visibility</p:attrName>
                                        </p:attrNameLst>
                                      </p:cBhvr>
                                      <p:to>
                                        <p:strVal val="visible"/>
                                      </p:to>
                                    </p:set>
                                    <p:animEffect transition="in" filter="wipe(left)">
                                      <p:cBhvr>
                                        <p:cTn id="21" dur="500"/>
                                        <p:tgtEl>
                                          <p:spTgt spid="695298">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95298">
                                            <p:txEl>
                                              <p:pRg st="5" end="5"/>
                                            </p:txEl>
                                          </p:spTgt>
                                        </p:tgtEl>
                                        <p:attrNameLst>
                                          <p:attrName>style.visibility</p:attrName>
                                        </p:attrNameLst>
                                      </p:cBhvr>
                                      <p:to>
                                        <p:strVal val="visible"/>
                                      </p:to>
                                    </p:set>
                                    <p:animEffect transition="in" filter="wipe(left)">
                                      <p:cBhvr>
                                        <p:cTn id="26" dur="500"/>
                                        <p:tgtEl>
                                          <p:spTgt spid="695298">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95298">
                                            <p:txEl>
                                              <p:pRg st="6" end="6"/>
                                            </p:txEl>
                                          </p:spTgt>
                                        </p:tgtEl>
                                        <p:attrNameLst>
                                          <p:attrName>style.visibility</p:attrName>
                                        </p:attrNameLst>
                                      </p:cBhvr>
                                      <p:to>
                                        <p:strVal val="visible"/>
                                      </p:to>
                                    </p:set>
                                    <p:animEffect transition="in" filter="wipe(left)">
                                      <p:cBhvr>
                                        <p:cTn id="31" dur="500"/>
                                        <p:tgtEl>
                                          <p:spTgt spid="69529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298"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Text Box 2"/>
          <p:cNvSpPr txBox="1">
            <a:spLocks noChangeArrowheads="1"/>
          </p:cNvSpPr>
          <p:nvPr>
            <p:custDataLst>
              <p:tags r:id="rId1"/>
            </p:custDataLst>
          </p:nvPr>
        </p:nvSpPr>
        <p:spPr bwMode="auto">
          <a:xfrm>
            <a:off x="0" y="574676"/>
            <a:ext cx="11379200" cy="519113"/>
          </a:xfrm>
          <a:prstGeom prst="rect">
            <a:avLst/>
          </a:prstGeom>
          <a:noFill/>
          <a:ln w="9525">
            <a:noFill/>
            <a:miter lim="800000"/>
          </a:ln>
          <a:effectLst/>
        </p:spPr>
        <p:txBody>
          <a:bodyPr>
            <a:spAutoFit/>
          </a:bodyPr>
          <a:lstStyle/>
          <a:p>
            <a:pPr>
              <a:spcBef>
                <a:spcPct val="50000"/>
              </a:spcBef>
            </a:pPr>
            <a:endParaRPr lang="zh-CN" altLang="en-US" sz="2800" i="0">
              <a:latin typeface="Times New Roman" panose="02020603050405020304" pitchFamily="18" charset="0"/>
              <a:ea typeface="黑体" panose="02010609060101010101" pitchFamily="49" charset="-122"/>
            </a:endParaRPr>
          </a:p>
        </p:txBody>
      </p:sp>
      <p:sp>
        <p:nvSpPr>
          <p:cNvPr id="696323" name="Text Box 3"/>
          <p:cNvSpPr txBox="1">
            <a:spLocks noChangeArrowheads="1"/>
          </p:cNvSpPr>
          <p:nvPr>
            <p:custDataLst>
              <p:tags r:id="rId2"/>
            </p:custDataLst>
          </p:nvPr>
        </p:nvSpPr>
        <p:spPr bwMode="auto">
          <a:xfrm>
            <a:off x="1727200" y="3209925"/>
            <a:ext cx="4572000" cy="457200"/>
          </a:xfrm>
          <a:prstGeom prst="rect">
            <a:avLst/>
          </a:prstGeom>
          <a:noFill/>
          <a:ln w="9525">
            <a:noFill/>
            <a:miter lim="800000"/>
          </a:ln>
          <a:effectLst/>
        </p:spPr>
        <p:txBody>
          <a:bodyPr>
            <a:spAutoFit/>
          </a:bodyPr>
          <a:lstStyle/>
          <a:p>
            <a:pPr>
              <a:spcBef>
                <a:spcPct val="50000"/>
              </a:spcBef>
            </a:pPr>
            <a:endParaRPr lang="zh-CN" altLang="en-US" sz="2400" i="0">
              <a:solidFill>
                <a:srgbClr val="FF0000"/>
              </a:solidFill>
              <a:latin typeface="Times New Roman" panose="02020603050405020304" pitchFamily="18" charset="0"/>
              <a:ea typeface="黑体" panose="02010609060101010101" pitchFamily="49" charset="-122"/>
            </a:endParaRPr>
          </a:p>
        </p:txBody>
      </p:sp>
      <p:sp>
        <p:nvSpPr>
          <p:cNvPr id="696324" name="Text Box 4"/>
          <p:cNvSpPr txBox="1">
            <a:spLocks noChangeArrowheads="1"/>
          </p:cNvSpPr>
          <p:nvPr>
            <p:custDataLst>
              <p:tags r:id="rId3"/>
            </p:custDataLst>
          </p:nvPr>
        </p:nvSpPr>
        <p:spPr bwMode="auto">
          <a:xfrm>
            <a:off x="0" y="547688"/>
            <a:ext cx="12192000" cy="946150"/>
          </a:xfrm>
          <a:prstGeom prst="rect">
            <a:avLst/>
          </a:prstGeom>
          <a:noFill/>
          <a:ln w="9525">
            <a:noFill/>
            <a:miter lim="800000"/>
          </a:ln>
          <a:effectLst/>
        </p:spPr>
        <p:txBody>
          <a:bodyPr>
            <a:spAutoFit/>
          </a:bodyPr>
          <a:lstStyle/>
          <a:p>
            <a:pPr>
              <a:spcBef>
                <a:spcPct val="50000"/>
              </a:spcBef>
            </a:pPr>
            <a:r>
              <a:rPr lang="en-US" altLang="zh-CN" sz="2800" i="0">
                <a:latin typeface="Times New Roman" panose="02020603050405020304" pitchFamily="18" charset="0"/>
                <a:ea typeface="黑体" panose="02010609060101010101" pitchFamily="49" charset="-122"/>
              </a:rPr>
              <a:t> </a:t>
            </a:r>
            <a:r>
              <a:rPr lang="zh-CN" altLang="en-US" sz="2800" i="0">
                <a:latin typeface="Times New Roman" panose="02020603050405020304" pitchFamily="18" charset="0"/>
                <a:ea typeface="黑体" panose="02010609060101010101" pitchFamily="49" charset="-122"/>
              </a:rPr>
              <a:t>例</a:t>
            </a:r>
            <a:r>
              <a:rPr lang="en-US" altLang="zh-CN" sz="2800" i="0">
                <a:latin typeface="Times New Roman" panose="02020603050405020304" pitchFamily="18" charset="0"/>
                <a:ea typeface="黑体" panose="02010609060101010101" pitchFamily="49" charset="-122"/>
              </a:rPr>
              <a:t>4</a:t>
            </a:r>
            <a:r>
              <a:rPr lang="zh-CN" altLang="en-US" sz="2800" i="0">
                <a:latin typeface="Times New Roman" panose="02020603050405020304" pitchFamily="18" charset="0"/>
                <a:ea typeface="黑体" panose="02010609060101010101" pitchFamily="49" charset="-122"/>
              </a:rPr>
              <a:t>：某地区每</a:t>
            </a:r>
            <a:r>
              <a:rPr lang="en-US" altLang="zh-CN" sz="2800" i="0">
                <a:latin typeface="Times New Roman" panose="02020603050405020304" pitchFamily="18" charset="0"/>
                <a:ea typeface="黑体" panose="02010609060101010101" pitchFamily="49" charset="-122"/>
              </a:rPr>
              <a:t>10000</a:t>
            </a:r>
            <a:r>
              <a:rPr lang="zh-CN" altLang="en-US" sz="2800" i="0">
                <a:latin typeface="Times New Roman" panose="02020603050405020304" pitchFamily="18" charset="0"/>
                <a:ea typeface="黑体" panose="02010609060101010101" pitchFamily="49" charset="-122"/>
              </a:rPr>
              <a:t>人中有一个白化病患者，求该地区一对正常夫妇生下一个白化病孩子的几率?</a:t>
            </a:r>
            <a:endParaRPr lang="zh-CN" altLang="en-US" sz="2800" i="0">
              <a:latin typeface="Times New Roman" panose="02020603050405020304" pitchFamily="18" charset="0"/>
              <a:ea typeface="黑体" panose="02010609060101010101" pitchFamily="49" charset="-122"/>
            </a:endParaRPr>
          </a:p>
        </p:txBody>
      </p:sp>
      <p:sp>
        <p:nvSpPr>
          <p:cNvPr id="696325" name="Text Box 5"/>
          <p:cNvSpPr txBox="1">
            <a:spLocks noChangeArrowheads="1"/>
          </p:cNvSpPr>
          <p:nvPr>
            <p:custDataLst>
              <p:tags r:id="rId4"/>
            </p:custDataLst>
          </p:nvPr>
        </p:nvSpPr>
        <p:spPr bwMode="auto">
          <a:xfrm>
            <a:off x="0" y="1555750"/>
            <a:ext cx="1625600" cy="457200"/>
          </a:xfrm>
          <a:prstGeom prst="rect">
            <a:avLst/>
          </a:prstGeom>
          <a:noFill/>
          <a:ln w="9525">
            <a:noFill/>
            <a:miter lim="800000"/>
          </a:ln>
          <a:effectLst/>
        </p:spPr>
        <p:txBody>
          <a:bodyPr>
            <a:spAutoFit/>
          </a:bodyPr>
          <a:lstStyle/>
          <a:p>
            <a:pPr>
              <a:spcBef>
                <a:spcPct val="50000"/>
              </a:spcBef>
            </a:pPr>
            <a:r>
              <a:rPr lang="zh-CN" altLang="en-US" sz="2400" i="0">
                <a:latin typeface="Times New Roman" panose="02020603050405020304" pitchFamily="18" charset="0"/>
                <a:ea typeface="黑体" panose="02010609060101010101" pitchFamily="49" charset="-122"/>
              </a:rPr>
              <a:t>题解</a:t>
            </a:r>
            <a:r>
              <a:rPr lang="en-US" altLang="zh-CN" sz="2400" i="0">
                <a:latin typeface="Times New Roman" panose="02020603050405020304" pitchFamily="18" charset="0"/>
                <a:ea typeface="黑体" panose="02010609060101010101" pitchFamily="49" charset="-122"/>
              </a:rPr>
              <a:t>:</a:t>
            </a:r>
            <a:endParaRPr lang="en-US" altLang="zh-CN" sz="2400" i="0">
              <a:latin typeface="Times New Roman" panose="02020603050405020304" pitchFamily="18" charset="0"/>
              <a:ea typeface="黑体" panose="02010609060101010101" pitchFamily="49" charset="-122"/>
            </a:endParaRPr>
          </a:p>
        </p:txBody>
      </p:sp>
      <p:sp>
        <p:nvSpPr>
          <p:cNvPr id="696326" name="Text Box 6"/>
          <p:cNvSpPr txBox="1">
            <a:spLocks noChangeArrowheads="1"/>
          </p:cNvSpPr>
          <p:nvPr>
            <p:custDataLst>
              <p:tags r:id="rId5"/>
            </p:custDataLst>
          </p:nvPr>
        </p:nvSpPr>
        <p:spPr bwMode="auto">
          <a:xfrm>
            <a:off x="1678517" y="1627188"/>
            <a:ext cx="9652000" cy="457200"/>
          </a:xfrm>
          <a:prstGeom prst="rect">
            <a:avLst/>
          </a:prstGeom>
          <a:noFill/>
          <a:ln w="9525">
            <a:noFill/>
            <a:miter lim="800000"/>
          </a:ln>
          <a:effectLst/>
        </p:spPr>
        <p:txBody>
          <a:bodyPr>
            <a:spAutoFit/>
          </a:bodyPr>
          <a:lstStyle/>
          <a:p>
            <a:pPr>
              <a:spcBef>
                <a:spcPct val="50000"/>
              </a:spcBef>
            </a:pPr>
            <a:r>
              <a:rPr lang="zh-CN" altLang="en-US" sz="2400" i="0">
                <a:latin typeface="Times New Roman" panose="02020603050405020304" pitchFamily="18" charset="0"/>
                <a:ea typeface="黑体" panose="02010609060101010101" pitchFamily="49" charset="-122"/>
              </a:rPr>
              <a:t>已知aa</a:t>
            </a:r>
            <a:r>
              <a:rPr lang="en-US" altLang="zh-CN" sz="2400" i="0">
                <a:latin typeface="Times New Roman" panose="02020603050405020304" pitchFamily="18" charset="0"/>
                <a:ea typeface="黑体" panose="02010609060101010101" pitchFamily="49" charset="-122"/>
              </a:rPr>
              <a:t>=</a:t>
            </a:r>
            <a:r>
              <a:rPr lang="zh-CN" altLang="en-US" sz="2400" i="0">
                <a:latin typeface="Times New Roman" panose="02020603050405020304" pitchFamily="18" charset="0"/>
                <a:ea typeface="黑体" panose="02010609060101010101" pitchFamily="49" charset="-122"/>
              </a:rPr>
              <a:t>q2=0.01%</a:t>
            </a:r>
            <a:r>
              <a:rPr lang="en-US" altLang="zh-CN" sz="2400" i="0">
                <a:latin typeface="Times New Roman" panose="02020603050405020304" pitchFamily="18" charset="0"/>
                <a:ea typeface="黑体" panose="02010609060101010101" pitchFamily="49" charset="-122"/>
              </a:rPr>
              <a:t>  </a:t>
            </a:r>
            <a:endParaRPr lang="zh-CN" altLang="en-US" sz="2400" i="0">
              <a:latin typeface="Times New Roman" panose="02020603050405020304" pitchFamily="18" charset="0"/>
              <a:ea typeface="黑体" panose="02010609060101010101" pitchFamily="49" charset="-122"/>
            </a:endParaRPr>
          </a:p>
        </p:txBody>
      </p:sp>
      <p:sp>
        <p:nvSpPr>
          <p:cNvPr id="696327" name="Text Box 7"/>
          <p:cNvSpPr txBox="1">
            <a:spLocks noChangeArrowheads="1"/>
          </p:cNvSpPr>
          <p:nvPr>
            <p:custDataLst>
              <p:tags r:id="rId6"/>
            </p:custDataLst>
          </p:nvPr>
        </p:nvSpPr>
        <p:spPr bwMode="auto">
          <a:xfrm>
            <a:off x="1583267" y="2132013"/>
            <a:ext cx="8128000" cy="457200"/>
          </a:xfrm>
          <a:prstGeom prst="rect">
            <a:avLst/>
          </a:prstGeom>
          <a:noFill/>
          <a:ln w="9525">
            <a:noFill/>
            <a:miter lim="800000"/>
          </a:ln>
          <a:effectLst/>
        </p:spPr>
        <p:txBody>
          <a:bodyPr>
            <a:spAutoFit/>
          </a:bodyPr>
          <a:lstStyle/>
          <a:p>
            <a:pPr>
              <a:spcBef>
                <a:spcPct val="50000"/>
              </a:spcBef>
            </a:pPr>
            <a:r>
              <a:rPr lang="zh-CN" altLang="en-US" sz="2400" i="0">
                <a:latin typeface="Times New Roman" panose="02020603050405020304" pitchFamily="18" charset="0"/>
                <a:ea typeface="黑体" panose="02010609060101010101" pitchFamily="49" charset="-122"/>
              </a:rPr>
              <a:t>则</a:t>
            </a:r>
            <a:r>
              <a:rPr lang="en-US" altLang="zh-CN" sz="2400" i="0">
                <a:latin typeface="Times New Roman" panose="02020603050405020304" pitchFamily="18" charset="0"/>
                <a:ea typeface="黑体" panose="02010609060101010101" pitchFamily="49" charset="-122"/>
              </a:rPr>
              <a:t>,a</a:t>
            </a:r>
            <a:r>
              <a:rPr lang="zh-CN" altLang="en-US" sz="2400" i="0">
                <a:latin typeface="Times New Roman" panose="02020603050405020304" pitchFamily="18" charset="0"/>
                <a:ea typeface="黑体" panose="02010609060101010101" pitchFamily="49" charset="-122"/>
              </a:rPr>
              <a:t>的基因频率</a:t>
            </a:r>
            <a:r>
              <a:rPr lang="en-US" altLang="zh-CN" sz="2400" i="0">
                <a:latin typeface="Times New Roman" panose="02020603050405020304" pitchFamily="18" charset="0"/>
                <a:ea typeface="黑体" panose="02010609060101010101" pitchFamily="49" charset="-122"/>
              </a:rPr>
              <a:t>q=1%</a:t>
            </a:r>
            <a:endParaRPr lang="en-US" altLang="zh-CN" sz="2400" i="0">
              <a:latin typeface="Times New Roman" panose="02020603050405020304" pitchFamily="18" charset="0"/>
              <a:ea typeface="黑体" panose="02010609060101010101" pitchFamily="49" charset="-122"/>
            </a:endParaRPr>
          </a:p>
        </p:txBody>
      </p:sp>
      <p:sp>
        <p:nvSpPr>
          <p:cNvPr id="696328" name="Text Box 8"/>
          <p:cNvSpPr txBox="1">
            <a:spLocks noChangeArrowheads="1"/>
          </p:cNvSpPr>
          <p:nvPr>
            <p:custDataLst>
              <p:tags r:id="rId7"/>
            </p:custDataLst>
          </p:nvPr>
        </p:nvSpPr>
        <p:spPr bwMode="auto">
          <a:xfrm>
            <a:off x="1727200" y="2708275"/>
            <a:ext cx="10464800" cy="457200"/>
          </a:xfrm>
          <a:prstGeom prst="rect">
            <a:avLst/>
          </a:prstGeom>
          <a:noFill/>
          <a:ln w="9525">
            <a:noFill/>
            <a:miter lim="800000"/>
          </a:ln>
          <a:effectLst/>
        </p:spPr>
        <p:txBody>
          <a:bodyPr>
            <a:spAutoFit/>
          </a:bodyPr>
          <a:lstStyle/>
          <a:p>
            <a:pPr>
              <a:spcBef>
                <a:spcPct val="50000"/>
              </a:spcBef>
            </a:pPr>
            <a:r>
              <a:rPr lang="zh-CN" altLang="en-US" sz="2400" i="0">
                <a:latin typeface="Times New Roman" panose="02020603050405020304" pitchFamily="18" charset="0"/>
                <a:ea typeface="黑体" panose="02010609060101010101" pitchFamily="49" charset="-122"/>
              </a:rPr>
              <a:t>根据</a:t>
            </a:r>
            <a:r>
              <a:rPr lang="en-US" altLang="zh-CN" sz="2400" i="0">
                <a:latin typeface="Times New Roman" panose="02020603050405020304" pitchFamily="18" charset="0"/>
                <a:ea typeface="黑体" panose="02010609060101010101" pitchFamily="49" charset="-122"/>
              </a:rPr>
              <a:t>(p+q=1),</a:t>
            </a:r>
            <a:r>
              <a:rPr lang="zh-CN" altLang="en-US" sz="2400" i="0">
                <a:latin typeface="Times New Roman" panose="02020603050405020304" pitchFamily="18" charset="0"/>
                <a:ea typeface="黑体" panose="02010609060101010101" pitchFamily="49" charset="-122"/>
              </a:rPr>
              <a:t>可得出</a:t>
            </a:r>
            <a:r>
              <a:rPr lang="en-US" altLang="zh-CN" sz="2400" i="0">
                <a:latin typeface="Times New Roman" panose="02020603050405020304" pitchFamily="18" charset="0"/>
                <a:ea typeface="黑体" panose="02010609060101010101" pitchFamily="49" charset="-122"/>
              </a:rPr>
              <a:t>A</a:t>
            </a:r>
            <a:r>
              <a:rPr lang="zh-CN" altLang="en-US" sz="2400" i="0">
                <a:latin typeface="Times New Roman" panose="02020603050405020304" pitchFamily="18" charset="0"/>
                <a:ea typeface="黑体" panose="02010609060101010101" pitchFamily="49" charset="-122"/>
              </a:rPr>
              <a:t>的基因频率</a:t>
            </a:r>
            <a:r>
              <a:rPr lang="en-US" altLang="zh-CN" sz="2400" i="0">
                <a:latin typeface="Times New Roman" panose="02020603050405020304" pitchFamily="18" charset="0"/>
                <a:ea typeface="黑体" panose="02010609060101010101" pitchFamily="49" charset="-122"/>
              </a:rPr>
              <a:t>p=1</a:t>
            </a:r>
            <a:r>
              <a:rPr lang="zh-CN" altLang="en-US" sz="2400" i="0">
                <a:latin typeface="Times New Roman" panose="02020603050405020304" pitchFamily="18" charset="0"/>
                <a:ea typeface="黑体" panose="02010609060101010101" pitchFamily="49" charset="-122"/>
              </a:rPr>
              <a:t>－</a:t>
            </a:r>
            <a:r>
              <a:rPr lang="en-US" altLang="zh-CN" sz="2400" i="0">
                <a:latin typeface="Times New Roman" panose="02020603050405020304" pitchFamily="18" charset="0"/>
                <a:ea typeface="黑体" panose="02010609060101010101" pitchFamily="49" charset="-122"/>
              </a:rPr>
              <a:t>q=99%</a:t>
            </a:r>
            <a:endParaRPr lang="en-US" altLang="zh-CN" sz="2400" i="0">
              <a:latin typeface="Times New Roman" panose="02020603050405020304" pitchFamily="18" charset="0"/>
              <a:ea typeface="黑体" panose="02010609060101010101" pitchFamily="49" charset="-122"/>
            </a:endParaRPr>
          </a:p>
        </p:txBody>
      </p:sp>
      <p:sp>
        <p:nvSpPr>
          <p:cNvPr id="696329" name="Text Box 9"/>
          <p:cNvSpPr txBox="1">
            <a:spLocks noChangeArrowheads="1"/>
          </p:cNvSpPr>
          <p:nvPr>
            <p:custDataLst>
              <p:tags r:id="rId8"/>
            </p:custDataLst>
          </p:nvPr>
        </p:nvSpPr>
        <p:spPr bwMode="auto">
          <a:xfrm>
            <a:off x="1016000" y="4003675"/>
            <a:ext cx="11176000" cy="457200"/>
          </a:xfrm>
          <a:prstGeom prst="rect">
            <a:avLst/>
          </a:prstGeom>
          <a:noFill/>
          <a:ln w="9525">
            <a:noFill/>
            <a:miter lim="800000"/>
          </a:ln>
          <a:effectLst/>
        </p:spPr>
        <p:txBody>
          <a:bodyPr>
            <a:spAutoFit/>
          </a:bodyPr>
          <a:lstStyle/>
          <a:p>
            <a:pPr>
              <a:spcBef>
                <a:spcPct val="50000"/>
              </a:spcBef>
            </a:pPr>
            <a:r>
              <a:rPr lang="zh-CN" altLang="en-US" sz="2400" i="0">
                <a:latin typeface="Times New Roman" panose="02020603050405020304" pitchFamily="18" charset="0"/>
                <a:ea typeface="黑体" panose="02010609060101010101" pitchFamily="49" charset="-122"/>
              </a:rPr>
              <a:t>杂合体</a:t>
            </a:r>
            <a:r>
              <a:rPr lang="en-US" altLang="zh-CN" sz="2400" i="0">
                <a:latin typeface="Times New Roman" panose="02020603050405020304" pitchFamily="18" charset="0"/>
                <a:ea typeface="黑体" panose="02010609060101010101" pitchFamily="49" charset="-122"/>
              </a:rPr>
              <a:t>Aa</a:t>
            </a:r>
            <a:r>
              <a:rPr lang="zh-CN" altLang="en-US" sz="2400" i="0">
                <a:latin typeface="Times New Roman" panose="02020603050405020304" pitchFamily="18" charset="0"/>
                <a:ea typeface="黑体" panose="02010609060101010101" pitchFamily="49" charset="-122"/>
              </a:rPr>
              <a:t>的基因频率</a:t>
            </a:r>
            <a:r>
              <a:rPr lang="en-US" altLang="zh-CN" sz="2400" i="0">
                <a:latin typeface="Times New Roman" panose="02020603050405020304" pitchFamily="18" charset="0"/>
                <a:ea typeface="黑体" panose="02010609060101010101" pitchFamily="49" charset="-122"/>
              </a:rPr>
              <a:t>=2Pq=2×1%×99%=1.98%</a:t>
            </a:r>
            <a:endParaRPr lang="en-US" altLang="zh-CN" sz="2400" i="0">
              <a:latin typeface="Times New Roman" panose="02020603050405020304" pitchFamily="18" charset="0"/>
              <a:ea typeface="黑体" panose="02010609060101010101" pitchFamily="49" charset="-122"/>
            </a:endParaRPr>
          </a:p>
        </p:txBody>
      </p:sp>
      <p:sp>
        <p:nvSpPr>
          <p:cNvPr id="696331" name="Text Box 11"/>
          <p:cNvSpPr txBox="1">
            <a:spLocks noChangeArrowheads="1"/>
          </p:cNvSpPr>
          <p:nvPr>
            <p:custDataLst>
              <p:tags r:id="rId9"/>
            </p:custDataLst>
          </p:nvPr>
        </p:nvSpPr>
        <p:spPr bwMode="auto">
          <a:xfrm>
            <a:off x="1016000" y="3355975"/>
            <a:ext cx="11176000" cy="457200"/>
          </a:xfrm>
          <a:prstGeom prst="rect">
            <a:avLst/>
          </a:prstGeom>
          <a:noFill/>
          <a:ln w="9525">
            <a:noFill/>
            <a:miter lim="800000"/>
          </a:ln>
          <a:effectLst/>
        </p:spPr>
        <p:txBody>
          <a:bodyPr>
            <a:spAutoFit/>
          </a:bodyPr>
          <a:lstStyle/>
          <a:p>
            <a:pPr>
              <a:spcBef>
                <a:spcPct val="50000"/>
              </a:spcBef>
            </a:pPr>
            <a:r>
              <a:rPr lang="zh-CN" altLang="en-US" sz="2400" i="0">
                <a:latin typeface="Times New Roman" panose="02020603050405020304" pitchFamily="18" charset="0"/>
                <a:ea typeface="黑体" panose="02010609060101010101" pitchFamily="49" charset="-122"/>
              </a:rPr>
              <a:t>纯合体</a:t>
            </a:r>
            <a:r>
              <a:rPr lang="en-US" altLang="zh-CN" sz="2400" i="0">
                <a:latin typeface="Times New Roman" panose="02020603050405020304" pitchFamily="18" charset="0"/>
                <a:ea typeface="黑体" panose="02010609060101010101" pitchFamily="49" charset="-122"/>
              </a:rPr>
              <a:t>AA</a:t>
            </a:r>
            <a:r>
              <a:rPr lang="zh-CN" altLang="en-US" sz="2400" i="0">
                <a:latin typeface="Times New Roman" panose="02020603050405020304" pitchFamily="18" charset="0"/>
                <a:ea typeface="黑体" panose="02010609060101010101" pitchFamily="49" charset="-122"/>
              </a:rPr>
              <a:t>的基因频率</a:t>
            </a:r>
            <a:r>
              <a:rPr lang="en-US" altLang="zh-CN" sz="2400" i="0">
                <a:latin typeface="Times New Roman" panose="02020603050405020304" pitchFamily="18" charset="0"/>
                <a:ea typeface="黑体" panose="02010609060101010101" pitchFamily="49" charset="-122"/>
              </a:rPr>
              <a:t>=p2=99%×99%=98.01%</a:t>
            </a:r>
            <a:endParaRPr lang="en-US" altLang="zh-CN" sz="2400" i="0">
              <a:latin typeface="Times New Roman" panose="02020603050405020304" pitchFamily="18" charset="0"/>
              <a:ea typeface="黑体" panose="02010609060101010101" pitchFamily="49" charset="-122"/>
            </a:endParaRPr>
          </a:p>
        </p:txBody>
      </p:sp>
      <p:sp>
        <p:nvSpPr>
          <p:cNvPr id="696332" name="Text Box 12"/>
          <p:cNvSpPr txBox="1">
            <a:spLocks noChangeArrowheads="1"/>
          </p:cNvSpPr>
          <p:nvPr>
            <p:custDataLst>
              <p:tags r:id="rId10"/>
            </p:custDataLst>
          </p:nvPr>
        </p:nvSpPr>
        <p:spPr bwMode="auto">
          <a:xfrm>
            <a:off x="1016000" y="4508500"/>
            <a:ext cx="11176000" cy="457200"/>
          </a:xfrm>
          <a:prstGeom prst="rect">
            <a:avLst/>
          </a:prstGeom>
          <a:noFill/>
          <a:ln w="9525">
            <a:noFill/>
            <a:miter lim="800000"/>
          </a:ln>
          <a:effectLst/>
        </p:spPr>
        <p:txBody>
          <a:bodyPr>
            <a:spAutoFit/>
          </a:bodyPr>
          <a:lstStyle/>
          <a:p>
            <a:pPr>
              <a:spcBef>
                <a:spcPct val="50000"/>
              </a:spcBef>
            </a:pPr>
            <a:r>
              <a:rPr lang="zh-CN" altLang="en-US" sz="2400" i="0">
                <a:latin typeface="Times New Roman" panose="02020603050405020304" pitchFamily="18" charset="0"/>
                <a:ea typeface="黑体" panose="02010609060101010101" pitchFamily="49" charset="-122"/>
              </a:rPr>
              <a:t>正常夫妇中是携带者概率为：</a:t>
            </a:r>
            <a:r>
              <a:rPr lang="en-US" altLang="zh-CN" sz="2400" i="0">
                <a:latin typeface="Times New Roman" panose="02020603050405020304" pitchFamily="18" charset="0"/>
                <a:ea typeface="黑体" panose="02010609060101010101" pitchFamily="49" charset="-122"/>
              </a:rPr>
              <a:t>2pq/(p2+2pq)=2/101</a:t>
            </a:r>
            <a:endParaRPr lang="en-US" altLang="zh-CN" sz="2400" i="0">
              <a:latin typeface="Times New Roman" panose="02020603050405020304" pitchFamily="18" charset="0"/>
              <a:ea typeface="黑体" panose="02010609060101010101" pitchFamily="49" charset="-122"/>
            </a:endParaRPr>
          </a:p>
        </p:txBody>
      </p:sp>
      <p:sp>
        <p:nvSpPr>
          <p:cNvPr id="696333" name="Text Box 13"/>
          <p:cNvSpPr txBox="1">
            <a:spLocks noChangeArrowheads="1"/>
          </p:cNvSpPr>
          <p:nvPr>
            <p:custDataLst>
              <p:tags r:id="rId11"/>
            </p:custDataLst>
          </p:nvPr>
        </p:nvSpPr>
        <p:spPr bwMode="auto">
          <a:xfrm>
            <a:off x="1200151" y="5084764"/>
            <a:ext cx="9144000" cy="1015663"/>
          </a:xfrm>
          <a:prstGeom prst="rect">
            <a:avLst/>
          </a:prstGeom>
          <a:noFill/>
          <a:ln w="9525">
            <a:noFill/>
            <a:miter lim="800000"/>
          </a:ln>
          <a:effectLst/>
        </p:spPr>
        <p:txBody>
          <a:bodyPr>
            <a:spAutoFit/>
          </a:bodyPr>
          <a:lstStyle/>
          <a:p>
            <a:pPr>
              <a:spcBef>
                <a:spcPct val="50000"/>
              </a:spcBef>
            </a:pPr>
            <a:r>
              <a:rPr lang="zh-CN" altLang="en-US" sz="2400" i="0">
                <a:latin typeface="Times New Roman" panose="02020603050405020304" pitchFamily="18" charset="0"/>
                <a:ea typeface="黑体" panose="02010609060101010101" pitchFamily="49" charset="-122"/>
              </a:rPr>
              <a:t>双亲的组合</a:t>
            </a:r>
            <a:endParaRPr lang="zh-CN" altLang="en-US" sz="2400" i="0">
              <a:latin typeface="Times New Roman" panose="02020603050405020304" pitchFamily="18" charset="0"/>
              <a:ea typeface="黑体" panose="02010609060101010101" pitchFamily="49" charset="-122"/>
            </a:endParaRPr>
          </a:p>
          <a:p>
            <a:pPr>
              <a:spcBef>
                <a:spcPct val="50000"/>
              </a:spcBef>
            </a:pPr>
            <a:r>
              <a:rPr lang="en-US" altLang="zh-CN" sz="2400" i="0">
                <a:solidFill>
                  <a:srgbClr val="FF0000"/>
                </a:solidFill>
                <a:latin typeface="Times New Roman" panose="02020603050405020304" pitchFamily="18" charset="0"/>
                <a:ea typeface="黑体" panose="02010609060101010101" pitchFamily="49" charset="-122"/>
              </a:rPr>
              <a:t>2/101Aa</a:t>
            </a:r>
            <a:r>
              <a:rPr lang="en-US" altLang="zh-CN" sz="2400" i="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×2/101Aa</a:t>
            </a:r>
            <a:r>
              <a:rPr lang="en-US" altLang="zh-CN" sz="2400" i="0">
                <a:latin typeface="Times New Roman" panose="02020603050405020304" pitchFamily="18" charset="0"/>
                <a:ea typeface="宋体" panose="02010600030101010101" pitchFamily="2" charset="-122"/>
                <a:cs typeface="Times New Roman" panose="02020603050405020304" pitchFamily="18" charset="0"/>
              </a:rPr>
              <a:t>=2/101</a:t>
            </a:r>
            <a:r>
              <a:rPr lang="en-US" altLang="zh-CN" sz="2400" i="0"/>
              <a:t>×2/101</a:t>
            </a:r>
            <a:r>
              <a:rPr lang="en-US" altLang="zh-CN" sz="2400" i="0">
                <a:latin typeface="Times New Roman" panose="02020603050405020304" pitchFamily="18" charset="0"/>
                <a:ea typeface="宋体" panose="02010600030101010101" pitchFamily="2" charset="-122"/>
              </a:rPr>
              <a:t>×1/4=1/10201</a:t>
            </a:r>
            <a:endParaRPr lang="en-US" altLang="zh-CN" sz="2400" i="0">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96323"/>
                                        </p:tgtEl>
                                        <p:attrNameLst>
                                          <p:attrName>style.visibility</p:attrName>
                                        </p:attrNameLst>
                                      </p:cBhvr>
                                      <p:to>
                                        <p:strVal val="visible"/>
                                      </p:to>
                                    </p:set>
                                    <p:animEffect transition="in" filter="checkerboard(across)">
                                      <p:cBhvr>
                                        <p:cTn id="7" dur="500"/>
                                        <p:tgtEl>
                                          <p:spTgt spid="69632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96324"/>
                                        </p:tgtEl>
                                        <p:attrNameLst>
                                          <p:attrName>style.visibility</p:attrName>
                                        </p:attrNameLst>
                                      </p:cBhvr>
                                      <p:to>
                                        <p:strVal val="visible"/>
                                      </p:to>
                                    </p:set>
                                    <p:animEffect transition="in" filter="checkerboard(across)">
                                      <p:cBhvr>
                                        <p:cTn id="12" dur="500"/>
                                        <p:tgtEl>
                                          <p:spTgt spid="69632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96325"/>
                                        </p:tgtEl>
                                        <p:attrNameLst>
                                          <p:attrName>style.visibility</p:attrName>
                                        </p:attrNameLst>
                                      </p:cBhvr>
                                      <p:to>
                                        <p:strVal val="visible"/>
                                      </p:to>
                                    </p:set>
                                    <p:animEffect transition="in" filter="checkerboard(across)">
                                      <p:cBhvr>
                                        <p:cTn id="17" dur="500"/>
                                        <p:tgtEl>
                                          <p:spTgt spid="696325"/>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96326"/>
                                        </p:tgtEl>
                                        <p:attrNameLst>
                                          <p:attrName>style.visibility</p:attrName>
                                        </p:attrNameLst>
                                      </p:cBhvr>
                                      <p:to>
                                        <p:strVal val="visible"/>
                                      </p:to>
                                    </p:set>
                                    <p:animEffect transition="in" filter="checkerboard(across)">
                                      <p:cBhvr>
                                        <p:cTn id="22" dur="500"/>
                                        <p:tgtEl>
                                          <p:spTgt spid="696326"/>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696327"/>
                                        </p:tgtEl>
                                        <p:attrNameLst>
                                          <p:attrName>style.visibility</p:attrName>
                                        </p:attrNameLst>
                                      </p:cBhvr>
                                      <p:to>
                                        <p:strVal val="visible"/>
                                      </p:to>
                                    </p:set>
                                    <p:animEffect transition="in" filter="checkerboard(across)">
                                      <p:cBhvr>
                                        <p:cTn id="27" dur="500"/>
                                        <p:tgtEl>
                                          <p:spTgt spid="69632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696328"/>
                                        </p:tgtEl>
                                        <p:attrNameLst>
                                          <p:attrName>style.visibility</p:attrName>
                                        </p:attrNameLst>
                                      </p:cBhvr>
                                      <p:to>
                                        <p:strVal val="visible"/>
                                      </p:to>
                                    </p:set>
                                    <p:animEffect transition="in" filter="checkerboard(across)">
                                      <p:cBhvr>
                                        <p:cTn id="32" dur="500"/>
                                        <p:tgtEl>
                                          <p:spTgt spid="696328"/>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696331"/>
                                        </p:tgtEl>
                                        <p:attrNameLst>
                                          <p:attrName>style.visibility</p:attrName>
                                        </p:attrNameLst>
                                      </p:cBhvr>
                                      <p:to>
                                        <p:strVal val="visible"/>
                                      </p:to>
                                    </p:set>
                                    <p:animEffect transition="in" filter="checkerboard(across)">
                                      <p:cBhvr>
                                        <p:cTn id="37" dur="500"/>
                                        <p:tgtEl>
                                          <p:spTgt spid="696331"/>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696329"/>
                                        </p:tgtEl>
                                        <p:attrNameLst>
                                          <p:attrName>style.visibility</p:attrName>
                                        </p:attrNameLst>
                                      </p:cBhvr>
                                      <p:to>
                                        <p:strVal val="visible"/>
                                      </p:to>
                                    </p:set>
                                    <p:animEffect transition="in" filter="checkerboard(across)">
                                      <p:cBhvr>
                                        <p:cTn id="42" dur="500"/>
                                        <p:tgtEl>
                                          <p:spTgt spid="696329"/>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696332"/>
                                        </p:tgtEl>
                                        <p:attrNameLst>
                                          <p:attrName>style.visibility</p:attrName>
                                        </p:attrNameLst>
                                      </p:cBhvr>
                                      <p:to>
                                        <p:strVal val="visible"/>
                                      </p:to>
                                    </p:set>
                                    <p:animEffect transition="in" filter="checkerboard(across)">
                                      <p:cBhvr>
                                        <p:cTn id="47" dur="500"/>
                                        <p:tgtEl>
                                          <p:spTgt spid="696332"/>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696333"/>
                                        </p:tgtEl>
                                        <p:attrNameLst>
                                          <p:attrName>style.visibility</p:attrName>
                                        </p:attrNameLst>
                                      </p:cBhvr>
                                      <p:to>
                                        <p:strVal val="visible"/>
                                      </p:to>
                                    </p:set>
                                    <p:animEffect transition="in" filter="checkerboard(across)">
                                      <p:cBhvr>
                                        <p:cTn id="52" dur="500"/>
                                        <p:tgtEl>
                                          <p:spTgt spid="696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23" grpId="0"/>
      <p:bldP spid="696324" grpId="0"/>
      <p:bldP spid="696325" grpId="0"/>
      <p:bldP spid="696326" grpId="0"/>
      <p:bldP spid="696327" grpId="0"/>
      <p:bldP spid="696328" grpId="0"/>
      <p:bldP spid="696329" grpId="0"/>
      <p:bldP spid="696331" grpId="0"/>
      <p:bldP spid="696332" grpId="0"/>
      <p:bldP spid="6963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7" name="Text Box 3"/>
          <p:cNvSpPr txBox="1">
            <a:spLocks noChangeArrowheads="1"/>
          </p:cNvSpPr>
          <p:nvPr>
            <p:custDataLst>
              <p:tags r:id="rId1"/>
            </p:custDataLst>
          </p:nvPr>
        </p:nvSpPr>
        <p:spPr bwMode="auto">
          <a:xfrm>
            <a:off x="0" y="609600"/>
            <a:ext cx="12192000" cy="1384995"/>
          </a:xfrm>
          <a:prstGeom prst="rect">
            <a:avLst/>
          </a:prstGeom>
          <a:noFill/>
          <a:ln w="9525">
            <a:noFill/>
            <a:miter lim="800000"/>
          </a:ln>
          <a:effectLst/>
        </p:spPr>
        <p:txBody>
          <a:bodyPr>
            <a:spAutoFit/>
          </a:bodyPr>
          <a:lstStyle/>
          <a:p>
            <a:pPr>
              <a:spcBef>
                <a:spcPct val="50000"/>
              </a:spcBef>
            </a:pPr>
            <a:r>
              <a:rPr lang="zh-CN" altLang="en-US" sz="2800" i="0">
                <a:latin typeface="Times New Roman" panose="02020603050405020304" pitchFamily="18" charset="0"/>
                <a:ea typeface="黑体" panose="02010609060101010101" pitchFamily="49" charset="-122"/>
              </a:rPr>
              <a:t>    </a:t>
            </a:r>
            <a:r>
              <a:rPr lang="en-US" altLang="zh-CN" sz="2800" i="0">
                <a:latin typeface="Times New Roman" panose="02020603050405020304" pitchFamily="18" charset="0"/>
                <a:ea typeface="黑体" panose="02010609060101010101" pitchFamily="49" charset="-122"/>
              </a:rPr>
              <a:t>练习</a:t>
            </a:r>
            <a:r>
              <a:rPr lang="zh-CN" altLang="en-US" sz="2800" i="0">
                <a:latin typeface="Times New Roman" panose="02020603050405020304" pitchFamily="18" charset="0"/>
                <a:ea typeface="黑体" panose="02010609060101010101" pitchFamily="49" charset="-122"/>
              </a:rPr>
              <a:t>、囊性纤维变性是一种常染色体遗传病。在欧洲的人群中，每2500个人中就有一个患此病。如一对健康的夫妇有一患此病的孩子，此后，该妇女又与健康的男子再婚。再婚的双亲生一孩子患病的机会是多少？________</a:t>
            </a:r>
            <a:endParaRPr lang="zh-CN" altLang="en-US" sz="2800" i="0">
              <a:latin typeface="Times New Roman" panose="02020603050405020304" pitchFamily="18" charset="0"/>
              <a:ea typeface="黑体" panose="02010609060101010101" pitchFamily="49" charset="-122"/>
            </a:endParaRPr>
          </a:p>
        </p:txBody>
      </p:sp>
      <p:sp>
        <p:nvSpPr>
          <p:cNvPr id="697348" name="Text Box 4"/>
          <p:cNvSpPr txBox="1">
            <a:spLocks noChangeArrowheads="1"/>
          </p:cNvSpPr>
          <p:nvPr>
            <p:custDataLst>
              <p:tags r:id="rId2"/>
            </p:custDataLst>
          </p:nvPr>
        </p:nvSpPr>
        <p:spPr bwMode="auto">
          <a:xfrm>
            <a:off x="9042400" y="1905001"/>
            <a:ext cx="1524000" cy="519113"/>
          </a:xfrm>
          <a:prstGeom prst="rect">
            <a:avLst/>
          </a:prstGeom>
          <a:noFill/>
          <a:ln w="9525">
            <a:noFill/>
            <a:miter lim="800000"/>
          </a:ln>
          <a:effectLst/>
        </p:spPr>
        <p:txBody>
          <a:bodyPr>
            <a:spAutoFit/>
          </a:bodyPr>
          <a:lstStyle/>
          <a:p>
            <a:pPr>
              <a:spcBef>
                <a:spcPct val="50000"/>
              </a:spcBef>
            </a:pPr>
            <a:r>
              <a:rPr lang="en-US" altLang="zh-CN" sz="2800" i="0">
                <a:solidFill>
                  <a:srgbClr val="FF0000"/>
                </a:solidFill>
                <a:latin typeface="Times New Roman" panose="02020603050405020304" pitchFamily="18" charset="0"/>
                <a:ea typeface="黑体" panose="02010609060101010101" pitchFamily="49" charset="-122"/>
              </a:rPr>
              <a:t>1/100</a:t>
            </a:r>
            <a:endParaRPr lang="en-US" altLang="zh-CN" sz="2800" i="0">
              <a:solidFill>
                <a:srgbClr val="FF0000"/>
              </a:solidFill>
              <a:latin typeface="Times New Roman" panose="02020603050405020304" pitchFamily="18" charset="0"/>
              <a:ea typeface="黑体" panose="02010609060101010101" pitchFamily="49" charset="-122"/>
            </a:endParaRPr>
          </a:p>
        </p:txBody>
      </p:sp>
      <p:sp>
        <p:nvSpPr>
          <p:cNvPr id="697349" name="Text Box 5"/>
          <p:cNvSpPr txBox="1">
            <a:spLocks noChangeArrowheads="1"/>
          </p:cNvSpPr>
          <p:nvPr>
            <p:custDataLst>
              <p:tags r:id="rId3"/>
            </p:custDataLst>
          </p:nvPr>
        </p:nvSpPr>
        <p:spPr bwMode="auto">
          <a:xfrm>
            <a:off x="1117600" y="3138488"/>
            <a:ext cx="10261600" cy="519112"/>
          </a:xfrm>
          <a:prstGeom prst="rect">
            <a:avLst/>
          </a:prstGeom>
          <a:noFill/>
          <a:ln w="9525">
            <a:noFill/>
            <a:miter lim="800000"/>
          </a:ln>
          <a:effectLst/>
        </p:spPr>
        <p:txBody>
          <a:bodyPr>
            <a:spAutoFit/>
          </a:bodyPr>
          <a:lstStyle/>
          <a:p>
            <a:pPr>
              <a:spcBef>
                <a:spcPct val="50000"/>
              </a:spcBef>
            </a:pPr>
            <a:r>
              <a:rPr lang="zh-CN" altLang="en-US" sz="2800" i="0">
                <a:latin typeface="Times New Roman" panose="02020603050405020304" pitchFamily="18" charset="0"/>
                <a:ea typeface="黑体" panose="02010609060101010101" pitchFamily="49" charset="-122"/>
              </a:rPr>
              <a:t>根据题意</a:t>
            </a:r>
            <a:r>
              <a:rPr lang="en-US" altLang="zh-CN" sz="2800" i="0">
                <a:latin typeface="Times New Roman" panose="02020603050405020304" pitchFamily="18" charset="0"/>
                <a:ea typeface="黑体" panose="02010609060101010101" pitchFamily="49" charset="-122"/>
              </a:rPr>
              <a:t>aa</a:t>
            </a:r>
            <a:r>
              <a:rPr lang="zh-CN" altLang="en-US" sz="2800" i="0">
                <a:latin typeface="Times New Roman" panose="02020603050405020304" pitchFamily="18" charset="0"/>
                <a:ea typeface="黑体" panose="02010609060101010101" pitchFamily="49" charset="-122"/>
              </a:rPr>
              <a:t>的基因频率</a:t>
            </a:r>
            <a:r>
              <a:rPr lang="en-US" altLang="zh-CN" sz="2800" i="0">
                <a:latin typeface="Times New Roman" panose="02020603050405020304" pitchFamily="18" charset="0"/>
                <a:ea typeface="黑体" panose="02010609060101010101" pitchFamily="49" charset="-122"/>
              </a:rPr>
              <a:t>=q</a:t>
            </a:r>
            <a:r>
              <a:rPr lang="en-US" altLang="zh-CN" sz="2800" i="0" baseline="30000">
                <a:latin typeface="Times New Roman" panose="02020603050405020304" pitchFamily="18" charset="0"/>
                <a:ea typeface="黑体" panose="02010609060101010101" pitchFamily="49" charset="-122"/>
              </a:rPr>
              <a:t>2</a:t>
            </a:r>
            <a:r>
              <a:rPr lang="en-US" altLang="zh-CN" sz="2800" i="0">
                <a:latin typeface="Times New Roman" panose="02020603050405020304" pitchFamily="18" charset="0"/>
                <a:ea typeface="黑体" panose="02010609060101010101" pitchFamily="49" charset="-122"/>
              </a:rPr>
              <a:t>=1/2500</a:t>
            </a:r>
            <a:r>
              <a:rPr lang="zh-CN" altLang="en-US" sz="2800" i="0">
                <a:latin typeface="Times New Roman" panose="02020603050405020304" pitchFamily="18" charset="0"/>
                <a:ea typeface="黑体" panose="02010609060101010101" pitchFamily="49" charset="-122"/>
              </a:rPr>
              <a:t>，可得</a:t>
            </a:r>
            <a:r>
              <a:rPr lang="en-US" altLang="zh-CN" sz="2800" i="0">
                <a:latin typeface="Times New Roman" panose="02020603050405020304" pitchFamily="18" charset="0"/>
                <a:ea typeface="黑体" panose="02010609060101010101" pitchFamily="49" charset="-122"/>
              </a:rPr>
              <a:t>q=1/50</a:t>
            </a:r>
            <a:endParaRPr lang="en-US" altLang="zh-CN" sz="2800" i="0">
              <a:latin typeface="Times New Roman" panose="02020603050405020304" pitchFamily="18" charset="0"/>
              <a:ea typeface="黑体" panose="02010609060101010101" pitchFamily="49" charset="-122"/>
            </a:endParaRPr>
          </a:p>
        </p:txBody>
      </p:sp>
      <p:sp>
        <p:nvSpPr>
          <p:cNvPr id="697350" name="Text Box 6"/>
          <p:cNvSpPr txBox="1">
            <a:spLocks noChangeArrowheads="1"/>
          </p:cNvSpPr>
          <p:nvPr>
            <p:custDataLst>
              <p:tags r:id="rId4"/>
            </p:custDataLst>
          </p:nvPr>
        </p:nvSpPr>
        <p:spPr bwMode="auto">
          <a:xfrm>
            <a:off x="1219200" y="3748088"/>
            <a:ext cx="5689600" cy="519112"/>
          </a:xfrm>
          <a:prstGeom prst="rect">
            <a:avLst/>
          </a:prstGeom>
          <a:noFill/>
          <a:ln w="9525">
            <a:noFill/>
            <a:miter lim="800000"/>
          </a:ln>
          <a:effectLst/>
        </p:spPr>
        <p:txBody>
          <a:bodyPr>
            <a:spAutoFit/>
          </a:bodyPr>
          <a:lstStyle/>
          <a:p>
            <a:pPr>
              <a:spcBef>
                <a:spcPct val="50000"/>
              </a:spcBef>
            </a:pPr>
            <a:r>
              <a:rPr lang="en-US" altLang="zh-CN" sz="2800" i="0">
                <a:latin typeface="Times New Roman" panose="02020603050405020304" pitchFamily="18" charset="0"/>
                <a:ea typeface="黑体" panose="02010609060101010101" pitchFamily="49" charset="-122"/>
              </a:rPr>
              <a:t>A</a:t>
            </a:r>
            <a:r>
              <a:rPr lang="zh-CN" altLang="en-US" sz="2800" i="0">
                <a:latin typeface="Times New Roman" panose="02020603050405020304" pitchFamily="18" charset="0"/>
                <a:ea typeface="黑体" panose="02010609060101010101" pitchFamily="49" charset="-122"/>
              </a:rPr>
              <a:t>的基因频率</a:t>
            </a:r>
            <a:r>
              <a:rPr lang="en-US" altLang="zh-CN" sz="2800" i="0">
                <a:latin typeface="Times New Roman" panose="02020603050405020304" pitchFamily="18" charset="0"/>
                <a:ea typeface="黑体" panose="02010609060101010101" pitchFamily="49" charset="-122"/>
              </a:rPr>
              <a:t>P=1-q=49/50</a:t>
            </a:r>
            <a:endParaRPr lang="en-US" altLang="zh-CN" sz="2800" i="0">
              <a:latin typeface="Times New Roman" panose="02020603050405020304" pitchFamily="18" charset="0"/>
              <a:ea typeface="黑体" panose="02010609060101010101" pitchFamily="49" charset="-122"/>
            </a:endParaRPr>
          </a:p>
        </p:txBody>
      </p:sp>
      <p:sp>
        <p:nvSpPr>
          <p:cNvPr id="697351" name="Text Box 7"/>
          <p:cNvSpPr txBox="1">
            <a:spLocks noChangeArrowheads="1"/>
          </p:cNvSpPr>
          <p:nvPr>
            <p:custDataLst>
              <p:tags r:id="rId5"/>
            </p:custDataLst>
          </p:nvPr>
        </p:nvSpPr>
        <p:spPr bwMode="auto">
          <a:xfrm>
            <a:off x="0" y="2514601"/>
            <a:ext cx="11379200" cy="519113"/>
          </a:xfrm>
          <a:prstGeom prst="rect">
            <a:avLst/>
          </a:prstGeom>
          <a:noFill/>
          <a:ln w="9525">
            <a:noFill/>
            <a:miter lim="800000"/>
          </a:ln>
          <a:effectLst/>
        </p:spPr>
        <p:txBody>
          <a:bodyPr>
            <a:spAutoFit/>
          </a:bodyPr>
          <a:lstStyle/>
          <a:p>
            <a:pPr>
              <a:spcBef>
                <a:spcPct val="50000"/>
              </a:spcBef>
            </a:pPr>
            <a:r>
              <a:rPr lang="zh-CN" altLang="en-US" sz="2800" i="0">
                <a:latin typeface="Times New Roman" panose="02020603050405020304" pitchFamily="18" charset="0"/>
                <a:ea typeface="黑体" panose="02010609060101010101" pitchFamily="49" charset="-122"/>
              </a:rPr>
              <a:t>题解：关键求出再婚男子是杂合体的概率。</a:t>
            </a:r>
            <a:endParaRPr lang="zh-CN" altLang="en-US" sz="2800" i="0">
              <a:latin typeface="Times New Roman" panose="02020603050405020304" pitchFamily="18" charset="0"/>
              <a:ea typeface="黑体" panose="02010609060101010101" pitchFamily="49" charset="-122"/>
            </a:endParaRPr>
          </a:p>
        </p:txBody>
      </p:sp>
      <p:sp>
        <p:nvSpPr>
          <p:cNvPr id="697352" name="Text Box 8"/>
          <p:cNvSpPr txBox="1">
            <a:spLocks noChangeArrowheads="1"/>
          </p:cNvSpPr>
          <p:nvPr>
            <p:custDataLst>
              <p:tags r:id="rId6"/>
            </p:custDataLst>
          </p:nvPr>
        </p:nvSpPr>
        <p:spPr bwMode="auto">
          <a:xfrm>
            <a:off x="1219200" y="4357688"/>
            <a:ext cx="10769600" cy="519112"/>
          </a:xfrm>
          <a:prstGeom prst="rect">
            <a:avLst/>
          </a:prstGeom>
          <a:noFill/>
          <a:ln w="9525">
            <a:noFill/>
            <a:miter lim="800000"/>
          </a:ln>
          <a:effectLst/>
        </p:spPr>
        <p:txBody>
          <a:bodyPr>
            <a:spAutoFit/>
          </a:bodyPr>
          <a:lstStyle/>
          <a:p>
            <a:pPr>
              <a:spcBef>
                <a:spcPct val="50000"/>
              </a:spcBef>
            </a:pPr>
            <a:r>
              <a:rPr lang="zh-CN" altLang="en-US" sz="2800" i="0">
                <a:latin typeface="Times New Roman" panose="02020603050405020304" pitchFamily="18" charset="0"/>
                <a:ea typeface="黑体" panose="02010609060101010101" pitchFamily="49" charset="-122"/>
              </a:rPr>
              <a:t>杂合子</a:t>
            </a:r>
            <a:r>
              <a:rPr lang="en-US" altLang="zh-CN" sz="2800" i="0">
                <a:latin typeface="Times New Roman" panose="02020603050405020304" pitchFamily="18" charset="0"/>
                <a:ea typeface="黑体" panose="02010609060101010101" pitchFamily="49" charset="-122"/>
              </a:rPr>
              <a:t>Aa</a:t>
            </a:r>
            <a:r>
              <a:rPr lang="zh-CN" altLang="en-US" sz="2800" i="0">
                <a:latin typeface="Times New Roman" panose="02020603050405020304" pitchFamily="18" charset="0"/>
                <a:ea typeface="黑体" panose="02010609060101010101" pitchFamily="49" charset="-122"/>
              </a:rPr>
              <a:t>的基因型频率</a:t>
            </a:r>
            <a:r>
              <a:rPr lang="en-US" altLang="zh-CN" sz="2800" i="0">
                <a:latin typeface="Times New Roman" panose="02020603050405020304" pitchFamily="18" charset="0"/>
                <a:ea typeface="黑体" panose="02010609060101010101" pitchFamily="49" charset="-122"/>
              </a:rPr>
              <a:t>=2pq=2</a:t>
            </a:r>
            <a:r>
              <a:rPr lang="en-US" altLang="zh-CN" sz="2800" i="0">
                <a:latin typeface="Times New Roman" panose="02020603050405020304" pitchFamily="18" charset="0"/>
                <a:ea typeface="宋体" panose="02010600030101010101" pitchFamily="2" charset="-122"/>
                <a:cs typeface="Times New Roman" panose="02020603050405020304" pitchFamily="18" charset="0"/>
              </a:rPr>
              <a:t>×49/50×1/50=1/25</a:t>
            </a:r>
            <a:endParaRPr lang="en-US" altLang="zh-CN" sz="2800" i="0">
              <a:latin typeface="Times New Roman" panose="02020603050405020304" pitchFamily="18" charset="0"/>
              <a:ea typeface="黑体" panose="02010609060101010101" pitchFamily="49" charset="-122"/>
            </a:endParaRPr>
          </a:p>
        </p:txBody>
      </p:sp>
      <p:sp>
        <p:nvSpPr>
          <p:cNvPr id="697353" name="Text Box 9"/>
          <p:cNvSpPr txBox="1">
            <a:spLocks noChangeArrowheads="1"/>
          </p:cNvSpPr>
          <p:nvPr>
            <p:custDataLst>
              <p:tags r:id="rId7"/>
            </p:custDataLst>
          </p:nvPr>
        </p:nvSpPr>
        <p:spPr bwMode="auto">
          <a:xfrm>
            <a:off x="1219200" y="4953001"/>
            <a:ext cx="9144000" cy="519113"/>
          </a:xfrm>
          <a:prstGeom prst="rect">
            <a:avLst/>
          </a:prstGeom>
          <a:noFill/>
          <a:ln w="9525">
            <a:noFill/>
            <a:miter lim="800000"/>
          </a:ln>
          <a:effectLst/>
        </p:spPr>
        <p:txBody>
          <a:bodyPr>
            <a:spAutoFit/>
          </a:bodyPr>
          <a:lstStyle/>
          <a:p>
            <a:pPr>
              <a:spcBef>
                <a:spcPct val="50000"/>
              </a:spcBef>
            </a:pPr>
            <a:r>
              <a:rPr lang="zh-CN" altLang="en-US" sz="2800" i="0">
                <a:latin typeface="Times New Roman" panose="02020603050405020304" pitchFamily="18" charset="0"/>
                <a:ea typeface="黑体" panose="02010609060101010101" pitchFamily="49" charset="-122"/>
              </a:rPr>
              <a:t>双亲的组合</a:t>
            </a:r>
            <a:r>
              <a:rPr lang="en-US" altLang="zh-CN" sz="2800" i="0">
                <a:latin typeface="Times New Roman" panose="02020603050405020304" pitchFamily="18" charset="0"/>
                <a:ea typeface="黑体" panose="02010609060101010101" pitchFamily="49" charset="-122"/>
              </a:rPr>
              <a:t>Aa</a:t>
            </a:r>
            <a:r>
              <a:rPr lang="en-US" altLang="zh-CN" sz="2800" i="0">
                <a:latin typeface="Times New Roman" panose="02020603050405020304" pitchFamily="18" charset="0"/>
                <a:ea typeface="宋体" panose="02010600030101010101" pitchFamily="2" charset="-122"/>
                <a:cs typeface="Times New Roman" panose="02020603050405020304" pitchFamily="18" charset="0"/>
              </a:rPr>
              <a:t>×1/25Aa=1/25×1/4=1/100</a:t>
            </a:r>
            <a:endParaRPr lang="en-US" altLang="zh-CN" sz="2800" i="0">
              <a:latin typeface="Times New Roman" panose="02020603050405020304" pitchFamily="18" charset="0"/>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97348"/>
                                        </p:tgtEl>
                                        <p:attrNameLst>
                                          <p:attrName>style.visibility</p:attrName>
                                        </p:attrNameLst>
                                      </p:cBhvr>
                                      <p:to>
                                        <p:strVal val="visible"/>
                                      </p:to>
                                    </p:set>
                                    <p:animEffect transition="in" filter="checkerboard(across)">
                                      <p:cBhvr>
                                        <p:cTn id="7" dur="500"/>
                                        <p:tgtEl>
                                          <p:spTgt spid="69734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97351"/>
                                        </p:tgtEl>
                                        <p:attrNameLst>
                                          <p:attrName>style.visibility</p:attrName>
                                        </p:attrNameLst>
                                      </p:cBhvr>
                                      <p:to>
                                        <p:strVal val="visible"/>
                                      </p:to>
                                    </p:set>
                                    <p:animEffect transition="in" filter="checkerboard(across)">
                                      <p:cBhvr>
                                        <p:cTn id="12" dur="500"/>
                                        <p:tgtEl>
                                          <p:spTgt spid="697351"/>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97349"/>
                                        </p:tgtEl>
                                        <p:attrNameLst>
                                          <p:attrName>style.visibility</p:attrName>
                                        </p:attrNameLst>
                                      </p:cBhvr>
                                      <p:to>
                                        <p:strVal val="visible"/>
                                      </p:to>
                                    </p:set>
                                    <p:animEffect transition="in" filter="checkerboard(across)">
                                      <p:cBhvr>
                                        <p:cTn id="17" dur="500"/>
                                        <p:tgtEl>
                                          <p:spTgt spid="69734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97350"/>
                                        </p:tgtEl>
                                        <p:attrNameLst>
                                          <p:attrName>style.visibility</p:attrName>
                                        </p:attrNameLst>
                                      </p:cBhvr>
                                      <p:to>
                                        <p:strVal val="visible"/>
                                      </p:to>
                                    </p:set>
                                    <p:animEffect transition="in" filter="checkerboard(across)">
                                      <p:cBhvr>
                                        <p:cTn id="22" dur="500"/>
                                        <p:tgtEl>
                                          <p:spTgt spid="69735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697352"/>
                                        </p:tgtEl>
                                        <p:attrNameLst>
                                          <p:attrName>style.visibility</p:attrName>
                                        </p:attrNameLst>
                                      </p:cBhvr>
                                      <p:to>
                                        <p:strVal val="visible"/>
                                      </p:to>
                                    </p:set>
                                    <p:animEffect transition="in" filter="checkerboard(across)">
                                      <p:cBhvr>
                                        <p:cTn id="27" dur="500"/>
                                        <p:tgtEl>
                                          <p:spTgt spid="697352"/>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697353"/>
                                        </p:tgtEl>
                                        <p:attrNameLst>
                                          <p:attrName>style.visibility</p:attrName>
                                        </p:attrNameLst>
                                      </p:cBhvr>
                                      <p:to>
                                        <p:strVal val="visible"/>
                                      </p:to>
                                    </p:set>
                                    <p:animEffect transition="in" filter="checkerboard(across)">
                                      <p:cBhvr>
                                        <p:cTn id="32" dur="500"/>
                                        <p:tgtEl>
                                          <p:spTgt spid="697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348" grpId="0"/>
      <p:bldP spid="697349" grpId="0"/>
      <p:bldP spid="697350" grpId="0"/>
      <p:bldP spid="697351" grpId="0"/>
      <p:bldP spid="697352" grpId="0"/>
      <p:bldP spid="69735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Text Box 2"/>
          <p:cNvSpPr txBox="1">
            <a:spLocks noChangeArrowheads="1"/>
          </p:cNvSpPr>
          <p:nvPr>
            <p:custDataLst>
              <p:tags r:id="rId1"/>
            </p:custDataLst>
          </p:nvPr>
        </p:nvSpPr>
        <p:spPr bwMode="auto">
          <a:xfrm>
            <a:off x="431800" y="2708276"/>
            <a:ext cx="11277600" cy="1815839"/>
          </a:xfrm>
          <a:prstGeom prst="rect">
            <a:avLst/>
          </a:prstGeom>
          <a:noFill/>
          <a:ln w="9525">
            <a:noFill/>
            <a:miter lim="800000"/>
          </a:ln>
          <a:effectLst/>
        </p:spPr>
        <p:txBody>
          <a:bodyPr lIns="91399" tIns="45699" rIns="91399" bIns="45699">
            <a:spAutoFit/>
          </a:bodyPr>
          <a:lstStyle/>
          <a:p>
            <a:pPr>
              <a:spcBef>
                <a:spcPct val="50000"/>
              </a:spcBef>
            </a:pPr>
            <a:r>
              <a:rPr lang="zh-CN" altLang="en-US" sz="2800" i="0">
                <a:solidFill>
                  <a:srgbClr val="000099"/>
                </a:solidFill>
                <a:latin typeface="Times New Roman" panose="02020603050405020304" pitchFamily="18" charset="0"/>
                <a:ea typeface="宋体" panose="02010600030101010101" pitchFamily="2" charset="-122"/>
              </a:rPr>
              <a:t>例</a:t>
            </a:r>
            <a:r>
              <a:rPr lang="en-US" altLang="zh-CN" sz="2800" i="0">
                <a:solidFill>
                  <a:srgbClr val="000099"/>
                </a:solidFill>
                <a:latin typeface="Times New Roman" panose="02020603050405020304" pitchFamily="18" charset="0"/>
                <a:ea typeface="宋体" panose="02010600030101010101" pitchFamily="2" charset="-122"/>
              </a:rPr>
              <a:t>5</a:t>
            </a:r>
            <a:r>
              <a:rPr lang="zh-CN" altLang="en-US" sz="2800" i="0">
                <a:solidFill>
                  <a:srgbClr val="000099"/>
                </a:solidFill>
                <a:latin typeface="Times New Roman" panose="02020603050405020304" pitchFamily="18" charset="0"/>
                <a:ea typeface="宋体" panose="02010600030101010101" pitchFamily="2" charset="-122"/>
              </a:rPr>
              <a:t>：</a:t>
            </a:r>
            <a:r>
              <a:rPr lang="zh-CN" altLang="en-US" sz="2800" i="0">
                <a:solidFill>
                  <a:srgbClr val="000099"/>
                </a:solidFill>
              </a:rPr>
              <a:t>假设某果蝇种群非常大，所有的雌雄个体间都能自由交配并产生后代，没有迁入和迁出，自然选择没有起作用，基因没有突变，</a:t>
            </a:r>
            <a:r>
              <a:rPr lang="zh-CN" altLang="en-US" sz="2800" i="0">
                <a:solidFill>
                  <a:srgbClr val="000099"/>
                </a:solidFill>
                <a:latin typeface="Times New Roman" panose="02020603050405020304" pitchFamily="18" charset="0"/>
                <a:ea typeface="宋体" panose="02010600030101010101" pitchFamily="2" charset="-122"/>
              </a:rPr>
              <a:t>种群中</a:t>
            </a:r>
            <a:r>
              <a:rPr lang="en-US" altLang="zh-CN" sz="2800" i="0">
                <a:solidFill>
                  <a:srgbClr val="000099"/>
                </a:solidFill>
                <a:latin typeface="Times New Roman" panose="02020603050405020304" pitchFamily="18" charset="0"/>
                <a:ea typeface="宋体" panose="02010600030101010101" pitchFamily="2" charset="-122"/>
              </a:rPr>
              <a:t>AA30</a:t>
            </a:r>
            <a:r>
              <a:rPr lang="zh-CN" altLang="zh-CN" sz="2800" i="0">
                <a:solidFill>
                  <a:srgbClr val="000099"/>
                </a:solidFill>
              </a:rPr>
              <a:t>﹪</a:t>
            </a:r>
            <a:r>
              <a:rPr lang="zh-CN" altLang="en-US" sz="2800" i="0">
                <a:solidFill>
                  <a:srgbClr val="000099"/>
                </a:solidFill>
              </a:rPr>
              <a:t>  </a:t>
            </a:r>
            <a:r>
              <a:rPr lang="en-US" altLang="zh-CN" sz="2800" i="0">
                <a:solidFill>
                  <a:srgbClr val="000099"/>
                </a:solidFill>
              </a:rPr>
              <a:t>Aa60</a:t>
            </a:r>
            <a:r>
              <a:rPr lang="zh-CN" altLang="zh-CN" sz="2800" i="0">
                <a:solidFill>
                  <a:srgbClr val="000099"/>
                </a:solidFill>
              </a:rPr>
              <a:t>﹪</a:t>
            </a:r>
            <a:r>
              <a:rPr lang="zh-CN" altLang="en-US" sz="2800" i="0">
                <a:solidFill>
                  <a:srgbClr val="000099"/>
                </a:solidFill>
              </a:rPr>
              <a:t> </a:t>
            </a:r>
            <a:r>
              <a:rPr lang="en-US" altLang="zh-CN" sz="2800" i="0">
                <a:solidFill>
                  <a:srgbClr val="000099"/>
                </a:solidFill>
              </a:rPr>
              <a:t> aa10</a:t>
            </a:r>
            <a:r>
              <a:rPr lang="zh-CN" altLang="zh-CN" sz="2800" i="0">
                <a:solidFill>
                  <a:srgbClr val="000099"/>
                </a:solidFill>
              </a:rPr>
              <a:t>﹪</a:t>
            </a:r>
            <a:r>
              <a:rPr lang="zh-CN" altLang="en-US" sz="2800" i="0">
                <a:solidFill>
                  <a:srgbClr val="000099"/>
                </a:solidFill>
              </a:rPr>
              <a:t>，</a:t>
            </a:r>
            <a:r>
              <a:rPr lang="zh-CN" altLang="en-US" sz="2800" i="0">
                <a:solidFill>
                  <a:srgbClr val="000099"/>
                </a:solidFill>
                <a:latin typeface="Times New Roman" panose="02020603050405020304" pitchFamily="18" charset="0"/>
                <a:ea typeface="宋体" panose="02010600030101010101" pitchFamily="2" charset="-122"/>
              </a:rPr>
              <a:t>该种群随机交配，</a:t>
            </a:r>
            <a:r>
              <a:rPr lang="zh-CN" altLang="en-US" sz="2800" i="0">
                <a:solidFill>
                  <a:srgbClr val="000099"/>
                </a:solidFill>
              </a:rPr>
              <a:t>根据孟德尔的分离定律试计算：</a:t>
            </a:r>
            <a:endParaRPr lang="en-US" altLang="zh-CN" sz="2800" i="0">
              <a:solidFill>
                <a:srgbClr val="000099"/>
              </a:solidFill>
            </a:endParaRPr>
          </a:p>
        </p:txBody>
      </p:sp>
      <p:sp>
        <p:nvSpPr>
          <p:cNvPr id="677930" name="Text Box 42"/>
          <p:cNvSpPr txBox="1">
            <a:spLocks noChangeArrowheads="1"/>
          </p:cNvSpPr>
          <p:nvPr>
            <p:custDataLst>
              <p:tags r:id="rId2"/>
            </p:custDataLst>
          </p:nvPr>
        </p:nvSpPr>
        <p:spPr bwMode="auto">
          <a:xfrm>
            <a:off x="239185" y="908050"/>
            <a:ext cx="11618383" cy="946150"/>
          </a:xfrm>
          <a:prstGeom prst="rect">
            <a:avLst/>
          </a:prstGeom>
          <a:noFill/>
          <a:ln w="9525">
            <a:noFill/>
            <a:miter lim="800000"/>
          </a:ln>
          <a:effectLst/>
        </p:spPr>
        <p:txBody>
          <a:bodyPr lIns="91399" tIns="45699" rIns="91399" bIns="45699">
            <a:spAutoFit/>
          </a:bodyPr>
          <a:lstStyle/>
          <a:p>
            <a:pPr>
              <a:spcBef>
                <a:spcPct val="50000"/>
              </a:spcBef>
            </a:pPr>
            <a:r>
              <a:rPr lang="zh-CN" altLang="en-US" sz="2800" i="0">
                <a:solidFill>
                  <a:srgbClr val="FF0000"/>
                </a:solidFill>
                <a:latin typeface="华文新魏" panose="02010800040101010101" pitchFamily="2" charset="-122"/>
                <a:ea typeface="华文新魏" panose="02010800040101010101" pitchFamily="2" charset="-122"/>
              </a:rPr>
              <a:t>如果一个种群没有达到遗传平衡，那么随机（自由交配）交配一代后达到遗传平衡。</a:t>
            </a:r>
            <a:endParaRPr lang="zh-CN" altLang="en-US" sz="2800" i="0">
              <a:solidFill>
                <a:srgbClr val="FF0000"/>
              </a:solidFill>
              <a:latin typeface="华文新魏" panose="02010800040101010101" pitchFamily="2" charset="-122"/>
              <a:ea typeface="华文新魏" panose="020108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grpId="0" nodeType="clickEffect">
                                  <p:stCondLst>
                                    <p:cond delay="0"/>
                                  </p:stCondLst>
                                  <p:childTnLst>
                                    <p:set>
                                      <p:cBhvr>
                                        <p:cTn id="6" dur="1" fill="hold">
                                          <p:stCondLst>
                                            <p:cond delay="0"/>
                                          </p:stCondLst>
                                        </p:cTn>
                                        <p:tgtEl>
                                          <p:spTgt spid="677930"/>
                                        </p:tgtEl>
                                        <p:attrNameLst>
                                          <p:attrName>style.visibility</p:attrName>
                                        </p:attrNameLst>
                                      </p:cBhvr>
                                      <p:to>
                                        <p:strVal val="visible"/>
                                      </p:to>
                                    </p:set>
                                    <p:animEffect transition="in" filter="checkerboard(down)">
                                      <p:cBhvr>
                                        <p:cTn id="7" dur="500"/>
                                        <p:tgtEl>
                                          <p:spTgt spid="6779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77890"/>
                                        </p:tgtEl>
                                        <p:attrNameLst>
                                          <p:attrName>style.visibility</p:attrName>
                                        </p:attrNameLst>
                                      </p:cBhvr>
                                      <p:to>
                                        <p:strVal val="visible"/>
                                      </p:to>
                                    </p:set>
                                    <p:animEffect transition="in" filter="blinds(horizontal)">
                                      <p:cBhvr>
                                        <p:cTn id="12" dur="500"/>
                                        <p:tgtEl>
                                          <p:spTgt spid="677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7890" grpId="0"/>
      <p:bldP spid="67793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Text Box 2"/>
          <p:cNvSpPr txBox="1">
            <a:spLocks noChangeArrowheads="1"/>
          </p:cNvSpPr>
          <p:nvPr>
            <p:custDataLst>
              <p:tags r:id="rId1"/>
            </p:custDataLst>
          </p:nvPr>
        </p:nvSpPr>
        <p:spPr bwMode="auto">
          <a:xfrm>
            <a:off x="0" y="3573463"/>
            <a:ext cx="12192000" cy="457200"/>
          </a:xfrm>
          <a:prstGeom prst="rect">
            <a:avLst/>
          </a:prstGeom>
          <a:noFill/>
          <a:ln w="9525">
            <a:noFill/>
            <a:miter lim="800000"/>
          </a:ln>
        </p:spPr>
        <p:txBody>
          <a:bodyPr>
            <a:spAutoFit/>
          </a:bodyPr>
          <a:lstStyle/>
          <a:p>
            <a:pPr>
              <a:spcBef>
                <a:spcPct val="50000"/>
              </a:spcBef>
            </a:pPr>
            <a:r>
              <a:rPr lang="zh-CN" altLang="en-US" sz="2400" i="0">
                <a:latin typeface="Times New Roman" panose="02020603050405020304" pitchFamily="18" charset="0"/>
                <a:ea typeface="宋体" panose="02010600030101010101" pitchFamily="2" charset="-122"/>
              </a:rPr>
              <a:t>有性生殖过程中，产生的雌雄配子的情况如下：</a:t>
            </a:r>
            <a:endParaRPr lang="zh-CN" altLang="en-US" sz="2400" i="0">
              <a:latin typeface="Times New Roman" panose="02020603050405020304" pitchFamily="18" charset="0"/>
              <a:ea typeface="宋体" panose="02010600030101010101" pitchFamily="2" charset="-122"/>
            </a:endParaRPr>
          </a:p>
        </p:txBody>
      </p:sp>
      <p:graphicFrame>
        <p:nvGraphicFramePr>
          <p:cNvPr id="678915" name="Group 3"/>
          <p:cNvGraphicFramePr>
            <a:graphicFrameLocks noGrp="1"/>
          </p:cNvGraphicFramePr>
          <p:nvPr>
            <p:custDataLst>
              <p:tags r:id="rId2"/>
            </p:custDataLst>
          </p:nvPr>
        </p:nvGraphicFramePr>
        <p:xfrm>
          <a:off x="1488017" y="4005263"/>
          <a:ext cx="8202083" cy="2443163"/>
        </p:xfrm>
        <a:graphic>
          <a:graphicData uri="http://schemas.openxmlformats.org/drawingml/2006/table">
            <a:tbl>
              <a:tblPr/>
              <a:tblGrid>
                <a:gridCol w="2647949"/>
                <a:gridCol w="2827867"/>
                <a:gridCol w="2726267"/>
              </a:tblGrid>
              <a:tr h="804863">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r>
                        <a:rPr kumimoji="0" lang="en-US" sz="24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rPr>
                        <a:t>           </a:t>
                      </a:r>
                      <a:endParaRPr kumimoji="0" lang="en-US" sz="24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endParaRPr kumimoji="0" lang="zh-CN" altLang="en-US" sz="24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endParaRPr kumimoji="0" lang="zh-CN" altLang="en-US" sz="24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87400">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endParaRPr kumimoji="0" lang="zh-CN" altLang="en-US" sz="24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endParaRPr kumimoji="0" lang="zh-CN" altLang="en-US" sz="24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endParaRPr kumimoji="0" lang="zh-CN" altLang="en-US" sz="24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50900">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endParaRPr kumimoji="0" lang="zh-CN" altLang="en-US" sz="24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endParaRPr kumimoji="0" lang="zh-CN" altLang="en-US" sz="24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endParaRPr kumimoji="0" lang="zh-CN" altLang="en-US" sz="24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78934" name="Text Box 26"/>
          <p:cNvSpPr txBox="1">
            <a:spLocks noChangeArrowheads="1"/>
          </p:cNvSpPr>
          <p:nvPr>
            <p:custDataLst>
              <p:tags r:id="rId3"/>
            </p:custDataLst>
          </p:nvPr>
        </p:nvSpPr>
        <p:spPr bwMode="auto">
          <a:xfrm>
            <a:off x="5321301" y="5072063"/>
            <a:ext cx="1234017" cy="457200"/>
          </a:xfrm>
          <a:prstGeom prst="rect">
            <a:avLst/>
          </a:prstGeom>
          <a:noFill/>
          <a:ln w="9525">
            <a:noFill/>
            <a:miter lim="800000"/>
          </a:ln>
        </p:spPr>
        <p:txBody>
          <a:bodyPr>
            <a:spAutoFit/>
          </a:bodyPr>
          <a:lstStyle/>
          <a:p>
            <a:pPr>
              <a:spcBef>
                <a:spcPct val="50000"/>
              </a:spcBef>
            </a:pPr>
            <a:r>
              <a:rPr lang="en-US" sz="2400" i="0">
                <a:solidFill>
                  <a:srgbClr val="FF0000"/>
                </a:solidFill>
                <a:latin typeface="Times New Roman" panose="02020603050405020304" pitchFamily="18" charset="0"/>
                <a:ea typeface="宋体" panose="02010600030101010101" pitchFamily="2" charset="-122"/>
              </a:rPr>
              <a:t>36%</a:t>
            </a:r>
            <a:endParaRPr lang="en-US" sz="2400" i="0">
              <a:solidFill>
                <a:srgbClr val="FF0000"/>
              </a:solidFill>
              <a:latin typeface="Times New Roman" panose="02020603050405020304" pitchFamily="18" charset="0"/>
              <a:ea typeface="宋体" panose="02010600030101010101" pitchFamily="2" charset="-122"/>
            </a:endParaRPr>
          </a:p>
        </p:txBody>
      </p:sp>
      <p:sp>
        <p:nvSpPr>
          <p:cNvPr id="678935" name="Text Box 27"/>
          <p:cNvSpPr txBox="1">
            <a:spLocks noChangeArrowheads="1"/>
          </p:cNvSpPr>
          <p:nvPr>
            <p:custDataLst>
              <p:tags r:id="rId4"/>
            </p:custDataLst>
          </p:nvPr>
        </p:nvSpPr>
        <p:spPr bwMode="auto">
          <a:xfrm>
            <a:off x="7454900" y="5224463"/>
            <a:ext cx="247651" cy="457200"/>
          </a:xfrm>
          <a:prstGeom prst="rect">
            <a:avLst/>
          </a:prstGeom>
          <a:noFill/>
          <a:ln w="9525">
            <a:noFill/>
            <a:miter lim="800000"/>
          </a:ln>
        </p:spPr>
        <p:txBody>
          <a:bodyPr>
            <a:spAutoFit/>
          </a:bodyPr>
          <a:lstStyle/>
          <a:p>
            <a:endParaRPr lang="zh-CN" altLang="en-US" sz="2400" b="0" i="0">
              <a:latin typeface="Times New Roman" panose="02020603050405020304" pitchFamily="18" charset="0"/>
              <a:ea typeface="宋体" panose="02010600030101010101" pitchFamily="2" charset="-122"/>
            </a:endParaRPr>
          </a:p>
        </p:txBody>
      </p:sp>
      <p:sp>
        <p:nvSpPr>
          <p:cNvPr id="678936" name="Text Box 28"/>
          <p:cNvSpPr txBox="1">
            <a:spLocks noChangeArrowheads="1"/>
          </p:cNvSpPr>
          <p:nvPr>
            <p:custDataLst>
              <p:tags r:id="rId5"/>
            </p:custDataLst>
          </p:nvPr>
        </p:nvSpPr>
        <p:spPr bwMode="auto">
          <a:xfrm>
            <a:off x="8267701" y="4995863"/>
            <a:ext cx="1234017" cy="457200"/>
          </a:xfrm>
          <a:prstGeom prst="rect">
            <a:avLst/>
          </a:prstGeom>
          <a:noFill/>
          <a:ln w="9525">
            <a:noFill/>
            <a:miter lim="800000"/>
          </a:ln>
        </p:spPr>
        <p:txBody>
          <a:bodyPr>
            <a:spAutoFit/>
          </a:bodyPr>
          <a:lstStyle/>
          <a:p>
            <a:pPr>
              <a:spcBef>
                <a:spcPct val="50000"/>
              </a:spcBef>
            </a:pPr>
            <a:r>
              <a:rPr lang="en-US" sz="2400" i="0">
                <a:solidFill>
                  <a:srgbClr val="0000FF"/>
                </a:solidFill>
                <a:latin typeface="Times New Roman" panose="02020603050405020304" pitchFamily="18" charset="0"/>
                <a:ea typeface="宋体" panose="02010600030101010101" pitchFamily="2" charset="-122"/>
              </a:rPr>
              <a:t>24%</a:t>
            </a:r>
            <a:endParaRPr lang="en-US" sz="2400" i="0">
              <a:solidFill>
                <a:srgbClr val="0000FF"/>
              </a:solidFill>
              <a:latin typeface="Times New Roman" panose="02020603050405020304" pitchFamily="18" charset="0"/>
              <a:ea typeface="宋体" panose="02010600030101010101" pitchFamily="2" charset="-122"/>
            </a:endParaRPr>
          </a:p>
        </p:txBody>
      </p:sp>
      <p:sp>
        <p:nvSpPr>
          <p:cNvPr id="678937" name="Text Box 29"/>
          <p:cNvSpPr txBox="1">
            <a:spLocks noChangeArrowheads="1"/>
          </p:cNvSpPr>
          <p:nvPr>
            <p:custDataLst>
              <p:tags r:id="rId6"/>
            </p:custDataLst>
          </p:nvPr>
        </p:nvSpPr>
        <p:spPr bwMode="auto">
          <a:xfrm>
            <a:off x="8252884" y="5767388"/>
            <a:ext cx="1234016" cy="457200"/>
          </a:xfrm>
          <a:prstGeom prst="rect">
            <a:avLst/>
          </a:prstGeom>
          <a:noFill/>
          <a:ln w="9525">
            <a:noFill/>
            <a:miter lim="800000"/>
          </a:ln>
        </p:spPr>
        <p:txBody>
          <a:bodyPr>
            <a:spAutoFit/>
          </a:bodyPr>
          <a:lstStyle/>
          <a:p>
            <a:pPr>
              <a:spcBef>
                <a:spcPct val="50000"/>
              </a:spcBef>
            </a:pPr>
            <a:r>
              <a:rPr lang="en-US" sz="2400" i="0">
                <a:solidFill>
                  <a:srgbClr val="FF0000"/>
                </a:solidFill>
                <a:latin typeface="Times New Roman" panose="02020603050405020304" pitchFamily="18" charset="0"/>
                <a:ea typeface="宋体" panose="02010600030101010101" pitchFamily="2" charset="-122"/>
              </a:rPr>
              <a:t>16%</a:t>
            </a:r>
            <a:endParaRPr lang="en-US" sz="2400" i="0">
              <a:solidFill>
                <a:srgbClr val="FF0000"/>
              </a:solidFill>
              <a:latin typeface="Times New Roman" panose="02020603050405020304" pitchFamily="18" charset="0"/>
              <a:ea typeface="宋体" panose="02010600030101010101" pitchFamily="2" charset="-122"/>
            </a:endParaRPr>
          </a:p>
        </p:txBody>
      </p:sp>
      <p:sp>
        <p:nvSpPr>
          <p:cNvPr id="678938" name="Text Box 30"/>
          <p:cNvSpPr txBox="1">
            <a:spLocks noChangeArrowheads="1"/>
          </p:cNvSpPr>
          <p:nvPr>
            <p:custDataLst>
              <p:tags r:id="rId7"/>
            </p:custDataLst>
          </p:nvPr>
        </p:nvSpPr>
        <p:spPr bwMode="auto">
          <a:xfrm>
            <a:off x="4305301" y="5072063"/>
            <a:ext cx="1132417" cy="457200"/>
          </a:xfrm>
          <a:prstGeom prst="rect">
            <a:avLst/>
          </a:prstGeom>
          <a:noFill/>
          <a:ln w="9525">
            <a:noFill/>
            <a:miter lim="800000"/>
          </a:ln>
        </p:spPr>
        <p:txBody>
          <a:bodyPr>
            <a:spAutoFit/>
          </a:bodyPr>
          <a:lstStyle/>
          <a:p>
            <a:pPr>
              <a:spcBef>
                <a:spcPct val="50000"/>
              </a:spcBef>
            </a:pPr>
            <a:r>
              <a:rPr lang="en-US" sz="2400" i="0">
                <a:solidFill>
                  <a:srgbClr val="FF0000"/>
                </a:solidFill>
                <a:latin typeface="Times New Roman" panose="02020603050405020304" pitchFamily="18" charset="0"/>
                <a:ea typeface="宋体" panose="02010600030101010101" pitchFamily="2" charset="-122"/>
              </a:rPr>
              <a:t>AA</a:t>
            </a:r>
            <a:endParaRPr lang="en-US" sz="2400" i="0">
              <a:solidFill>
                <a:srgbClr val="FF0000"/>
              </a:solidFill>
              <a:latin typeface="Times New Roman" panose="02020603050405020304" pitchFamily="18" charset="0"/>
              <a:ea typeface="宋体" panose="02010600030101010101" pitchFamily="2" charset="-122"/>
            </a:endParaRPr>
          </a:p>
        </p:txBody>
      </p:sp>
      <p:sp>
        <p:nvSpPr>
          <p:cNvPr id="678939" name="Text Box 31"/>
          <p:cNvSpPr txBox="1">
            <a:spLocks noChangeArrowheads="1"/>
          </p:cNvSpPr>
          <p:nvPr>
            <p:custDataLst>
              <p:tags r:id="rId8"/>
            </p:custDataLst>
          </p:nvPr>
        </p:nvSpPr>
        <p:spPr bwMode="auto">
          <a:xfrm>
            <a:off x="7048501" y="4995863"/>
            <a:ext cx="1028700" cy="457200"/>
          </a:xfrm>
          <a:prstGeom prst="rect">
            <a:avLst/>
          </a:prstGeom>
          <a:noFill/>
          <a:ln w="9525">
            <a:noFill/>
            <a:miter lim="800000"/>
          </a:ln>
        </p:spPr>
        <p:txBody>
          <a:bodyPr>
            <a:spAutoFit/>
          </a:bodyPr>
          <a:lstStyle/>
          <a:p>
            <a:pPr>
              <a:spcBef>
                <a:spcPct val="50000"/>
              </a:spcBef>
            </a:pPr>
            <a:r>
              <a:rPr lang="en-US" sz="2400" i="0">
                <a:solidFill>
                  <a:srgbClr val="0000FF"/>
                </a:solidFill>
                <a:latin typeface="Times New Roman" panose="02020603050405020304" pitchFamily="18" charset="0"/>
                <a:ea typeface="宋体" panose="02010600030101010101" pitchFamily="2" charset="-122"/>
              </a:rPr>
              <a:t>Aa</a:t>
            </a:r>
            <a:endParaRPr lang="en-US" sz="2400" i="0">
              <a:solidFill>
                <a:srgbClr val="0000FF"/>
              </a:solidFill>
              <a:latin typeface="Times New Roman" panose="02020603050405020304" pitchFamily="18" charset="0"/>
              <a:ea typeface="宋体" panose="02010600030101010101" pitchFamily="2" charset="-122"/>
            </a:endParaRPr>
          </a:p>
        </p:txBody>
      </p:sp>
      <p:sp>
        <p:nvSpPr>
          <p:cNvPr id="678940" name="Text Box 32"/>
          <p:cNvSpPr txBox="1">
            <a:spLocks noChangeArrowheads="1"/>
          </p:cNvSpPr>
          <p:nvPr>
            <p:custDataLst>
              <p:tags r:id="rId9"/>
            </p:custDataLst>
          </p:nvPr>
        </p:nvSpPr>
        <p:spPr bwMode="auto">
          <a:xfrm>
            <a:off x="4406901" y="5757863"/>
            <a:ext cx="1028700" cy="457200"/>
          </a:xfrm>
          <a:prstGeom prst="rect">
            <a:avLst/>
          </a:prstGeom>
          <a:noFill/>
          <a:ln w="9525">
            <a:noFill/>
            <a:miter lim="800000"/>
          </a:ln>
        </p:spPr>
        <p:txBody>
          <a:bodyPr>
            <a:spAutoFit/>
          </a:bodyPr>
          <a:lstStyle/>
          <a:p>
            <a:pPr>
              <a:spcBef>
                <a:spcPct val="50000"/>
              </a:spcBef>
            </a:pPr>
            <a:r>
              <a:rPr lang="en-US" sz="2400" i="0">
                <a:solidFill>
                  <a:srgbClr val="0000FF"/>
                </a:solidFill>
                <a:latin typeface="Times New Roman" panose="02020603050405020304" pitchFamily="18" charset="0"/>
                <a:ea typeface="宋体" panose="02010600030101010101" pitchFamily="2" charset="-122"/>
              </a:rPr>
              <a:t>Aa</a:t>
            </a:r>
            <a:endParaRPr lang="en-US" sz="2400" i="0">
              <a:solidFill>
                <a:srgbClr val="0000FF"/>
              </a:solidFill>
              <a:latin typeface="Times New Roman" panose="02020603050405020304" pitchFamily="18" charset="0"/>
              <a:ea typeface="宋体" panose="02010600030101010101" pitchFamily="2" charset="-122"/>
            </a:endParaRPr>
          </a:p>
        </p:txBody>
      </p:sp>
      <p:sp>
        <p:nvSpPr>
          <p:cNvPr id="678941" name="Text Box 33"/>
          <p:cNvSpPr txBox="1">
            <a:spLocks noChangeArrowheads="1"/>
          </p:cNvSpPr>
          <p:nvPr>
            <p:custDataLst>
              <p:tags r:id="rId10"/>
            </p:custDataLst>
          </p:nvPr>
        </p:nvSpPr>
        <p:spPr bwMode="auto">
          <a:xfrm>
            <a:off x="5422901" y="5757863"/>
            <a:ext cx="1234017" cy="457200"/>
          </a:xfrm>
          <a:prstGeom prst="rect">
            <a:avLst/>
          </a:prstGeom>
          <a:noFill/>
          <a:ln w="9525">
            <a:noFill/>
            <a:miter lim="800000"/>
          </a:ln>
        </p:spPr>
        <p:txBody>
          <a:bodyPr>
            <a:spAutoFit/>
          </a:bodyPr>
          <a:lstStyle/>
          <a:p>
            <a:pPr>
              <a:spcBef>
                <a:spcPct val="50000"/>
              </a:spcBef>
            </a:pPr>
            <a:r>
              <a:rPr lang="en-US" sz="2400" i="0">
                <a:solidFill>
                  <a:srgbClr val="0000FF"/>
                </a:solidFill>
                <a:latin typeface="Times New Roman" panose="02020603050405020304" pitchFamily="18" charset="0"/>
                <a:ea typeface="宋体" panose="02010600030101010101" pitchFamily="2" charset="-122"/>
              </a:rPr>
              <a:t>24%</a:t>
            </a:r>
            <a:endParaRPr lang="en-US" sz="2400" i="0">
              <a:solidFill>
                <a:srgbClr val="0000FF"/>
              </a:solidFill>
              <a:latin typeface="Times New Roman" panose="02020603050405020304" pitchFamily="18" charset="0"/>
              <a:ea typeface="宋体" panose="02010600030101010101" pitchFamily="2" charset="-122"/>
            </a:endParaRPr>
          </a:p>
        </p:txBody>
      </p:sp>
      <p:sp>
        <p:nvSpPr>
          <p:cNvPr id="678942" name="Text Box 34"/>
          <p:cNvSpPr txBox="1">
            <a:spLocks noChangeArrowheads="1"/>
          </p:cNvSpPr>
          <p:nvPr>
            <p:custDataLst>
              <p:tags r:id="rId11"/>
            </p:custDataLst>
          </p:nvPr>
        </p:nvSpPr>
        <p:spPr bwMode="auto">
          <a:xfrm>
            <a:off x="7135285" y="5767388"/>
            <a:ext cx="1028700" cy="457200"/>
          </a:xfrm>
          <a:prstGeom prst="rect">
            <a:avLst/>
          </a:prstGeom>
          <a:noFill/>
          <a:ln w="9525">
            <a:noFill/>
            <a:miter lim="800000"/>
          </a:ln>
        </p:spPr>
        <p:txBody>
          <a:bodyPr>
            <a:spAutoFit/>
          </a:bodyPr>
          <a:lstStyle/>
          <a:p>
            <a:pPr>
              <a:spcBef>
                <a:spcPct val="50000"/>
              </a:spcBef>
            </a:pPr>
            <a:r>
              <a:rPr lang="en-US" sz="2400" i="0">
                <a:solidFill>
                  <a:srgbClr val="FF0000"/>
                </a:solidFill>
                <a:latin typeface="Times New Roman" panose="02020603050405020304" pitchFamily="18" charset="0"/>
                <a:ea typeface="宋体" panose="02010600030101010101" pitchFamily="2" charset="-122"/>
              </a:rPr>
              <a:t>aa</a:t>
            </a:r>
            <a:endParaRPr lang="en-US" sz="2400" i="0">
              <a:solidFill>
                <a:srgbClr val="FF0000"/>
              </a:solidFill>
              <a:latin typeface="Times New Roman" panose="02020603050405020304" pitchFamily="18" charset="0"/>
              <a:ea typeface="宋体" panose="02010600030101010101" pitchFamily="2" charset="-122"/>
            </a:endParaRPr>
          </a:p>
        </p:txBody>
      </p:sp>
      <p:grpSp>
        <p:nvGrpSpPr>
          <p:cNvPr id="2" name="Group 31"/>
          <p:cNvGrpSpPr/>
          <p:nvPr>
            <p:custDataLst>
              <p:tags r:id="rId12"/>
            </p:custDataLst>
          </p:nvPr>
        </p:nvGrpSpPr>
        <p:grpSpPr>
          <a:xfrm>
            <a:off x="2984500" y="4081464"/>
            <a:ext cx="6197600" cy="560387"/>
            <a:chOff x="0" y="0"/>
            <a:chExt cx="2892" cy="426"/>
          </a:xfrm>
        </p:grpSpPr>
        <p:sp>
          <p:nvSpPr>
            <p:cNvPr id="678944" name="Text Box 22"/>
            <p:cNvSpPr txBox="1">
              <a:spLocks noChangeArrowheads="1"/>
            </p:cNvSpPr>
            <p:nvPr>
              <p:custDataLst>
                <p:tags r:id="rId13"/>
              </p:custDataLst>
            </p:nvPr>
          </p:nvSpPr>
          <p:spPr bwMode="auto">
            <a:xfrm>
              <a:off x="747" y="41"/>
              <a:ext cx="960" cy="348"/>
            </a:xfrm>
            <a:prstGeom prst="rect">
              <a:avLst/>
            </a:prstGeom>
            <a:noFill/>
            <a:ln w="9525">
              <a:noFill/>
              <a:miter lim="800000"/>
            </a:ln>
          </p:spPr>
          <p:txBody>
            <a:bodyPr>
              <a:spAutoFit/>
            </a:bodyPr>
            <a:lstStyle/>
            <a:p>
              <a:pPr>
                <a:spcBef>
                  <a:spcPct val="50000"/>
                </a:spcBef>
              </a:pPr>
              <a:r>
                <a:rPr lang="en-US" sz="2400" i="0">
                  <a:latin typeface="Times New Roman" panose="02020603050405020304" pitchFamily="18" charset="0"/>
                  <a:ea typeface="宋体" panose="02010600030101010101" pitchFamily="2" charset="-122"/>
                </a:rPr>
                <a:t>A 60%</a:t>
              </a:r>
              <a:endParaRPr lang="en-US" sz="2400" i="0">
                <a:latin typeface="Times New Roman" panose="02020603050405020304" pitchFamily="18" charset="0"/>
                <a:ea typeface="宋体" panose="02010600030101010101" pitchFamily="2" charset="-122"/>
              </a:endParaRPr>
            </a:p>
          </p:txBody>
        </p:sp>
        <p:sp>
          <p:nvSpPr>
            <p:cNvPr id="678945" name="Text Box 24"/>
            <p:cNvSpPr txBox="1">
              <a:spLocks noChangeArrowheads="1"/>
            </p:cNvSpPr>
            <p:nvPr>
              <p:custDataLst>
                <p:tags r:id="rId14"/>
              </p:custDataLst>
            </p:nvPr>
          </p:nvSpPr>
          <p:spPr bwMode="auto">
            <a:xfrm>
              <a:off x="2028" y="78"/>
              <a:ext cx="864" cy="348"/>
            </a:xfrm>
            <a:prstGeom prst="rect">
              <a:avLst/>
            </a:prstGeom>
            <a:noFill/>
            <a:ln w="9525">
              <a:noFill/>
              <a:miter lim="800000"/>
            </a:ln>
          </p:spPr>
          <p:txBody>
            <a:bodyPr>
              <a:spAutoFit/>
            </a:bodyPr>
            <a:lstStyle/>
            <a:p>
              <a:pPr>
                <a:spcBef>
                  <a:spcPct val="50000"/>
                </a:spcBef>
              </a:pPr>
              <a:r>
                <a:rPr lang="en-US" sz="2400" i="0">
                  <a:latin typeface="Times New Roman" panose="02020603050405020304" pitchFamily="18" charset="0"/>
                  <a:ea typeface="宋体" panose="02010600030101010101" pitchFamily="2" charset="-122"/>
                </a:rPr>
                <a:t>a 40%</a:t>
              </a:r>
              <a:endParaRPr lang="en-US" sz="2400" i="0">
                <a:latin typeface="Times New Roman" panose="02020603050405020304" pitchFamily="18" charset="0"/>
                <a:ea typeface="宋体" panose="02010600030101010101" pitchFamily="2" charset="-122"/>
              </a:endParaRPr>
            </a:p>
          </p:txBody>
        </p:sp>
        <p:sp>
          <p:nvSpPr>
            <p:cNvPr id="678946" name="Text Box 35"/>
            <p:cNvSpPr txBox="1">
              <a:spLocks noChangeArrowheads="1"/>
            </p:cNvSpPr>
            <p:nvPr>
              <p:custDataLst>
                <p:tags r:id="rId15"/>
              </p:custDataLst>
            </p:nvPr>
          </p:nvSpPr>
          <p:spPr bwMode="auto">
            <a:xfrm>
              <a:off x="0" y="0"/>
              <a:ext cx="373" cy="351"/>
            </a:xfrm>
            <a:prstGeom prst="rect">
              <a:avLst/>
            </a:prstGeom>
            <a:noFill/>
            <a:ln w="9525">
              <a:noFill/>
              <a:miter lim="800000"/>
            </a:ln>
          </p:spPr>
          <p:txBody>
            <a:bodyPr wrap="none">
              <a:spAutoFit/>
            </a:bodyPr>
            <a:lstStyle/>
            <a:p>
              <a:r>
                <a:rPr lang="zh-CN" altLang="en-US" sz="2400" i="0">
                  <a:latin typeface="Times New Roman" panose="02020603050405020304" pitchFamily="18" charset="0"/>
                  <a:ea typeface="宋体" panose="02010600030101010101" pitchFamily="2" charset="-122"/>
                </a:rPr>
                <a:t>卵子</a:t>
              </a:r>
              <a:endParaRPr lang="zh-CN" altLang="en-US" sz="2400" i="0">
                <a:latin typeface="Times New Roman" panose="02020603050405020304" pitchFamily="18" charset="0"/>
                <a:ea typeface="宋体" panose="02010600030101010101" pitchFamily="2" charset="-122"/>
              </a:endParaRPr>
            </a:p>
          </p:txBody>
        </p:sp>
      </p:grpSp>
      <p:grpSp>
        <p:nvGrpSpPr>
          <p:cNvPr id="3" name="Group 35"/>
          <p:cNvGrpSpPr/>
          <p:nvPr>
            <p:custDataLst>
              <p:tags r:id="rId16"/>
            </p:custDataLst>
          </p:nvPr>
        </p:nvGrpSpPr>
        <p:grpSpPr>
          <a:xfrm>
            <a:off x="1562101" y="4395788"/>
            <a:ext cx="2468033" cy="1851526"/>
            <a:chOff x="0" y="0"/>
            <a:chExt cx="1152" cy="1407"/>
          </a:xfrm>
        </p:grpSpPr>
        <p:sp>
          <p:nvSpPr>
            <p:cNvPr id="678948" name="Text Box 23"/>
            <p:cNvSpPr txBox="1">
              <a:spLocks noChangeArrowheads="1"/>
            </p:cNvSpPr>
            <p:nvPr>
              <p:custDataLst>
                <p:tags r:id="rId17"/>
              </p:custDataLst>
            </p:nvPr>
          </p:nvSpPr>
          <p:spPr bwMode="auto">
            <a:xfrm>
              <a:off x="192" y="432"/>
              <a:ext cx="960" cy="351"/>
            </a:xfrm>
            <a:prstGeom prst="rect">
              <a:avLst/>
            </a:prstGeom>
            <a:noFill/>
            <a:ln w="9525">
              <a:noFill/>
              <a:miter lim="800000"/>
            </a:ln>
          </p:spPr>
          <p:txBody>
            <a:bodyPr>
              <a:spAutoFit/>
            </a:bodyPr>
            <a:lstStyle/>
            <a:p>
              <a:pPr>
                <a:spcBef>
                  <a:spcPct val="50000"/>
                </a:spcBef>
              </a:pPr>
              <a:r>
                <a:rPr lang="en-US" sz="2400" i="0">
                  <a:latin typeface="Times New Roman" panose="02020603050405020304" pitchFamily="18" charset="0"/>
                  <a:ea typeface="宋体" panose="02010600030101010101" pitchFamily="2" charset="-122"/>
                </a:rPr>
                <a:t>A 60%</a:t>
              </a:r>
              <a:endParaRPr lang="en-US" sz="2400" i="0">
                <a:latin typeface="Times New Roman" panose="02020603050405020304" pitchFamily="18" charset="0"/>
                <a:ea typeface="宋体" panose="02010600030101010101" pitchFamily="2" charset="-122"/>
              </a:endParaRPr>
            </a:p>
          </p:txBody>
        </p:sp>
        <p:sp>
          <p:nvSpPr>
            <p:cNvPr id="678949" name="Text Box 25"/>
            <p:cNvSpPr txBox="1">
              <a:spLocks noChangeArrowheads="1"/>
            </p:cNvSpPr>
            <p:nvPr>
              <p:custDataLst>
                <p:tags r:id="rId18"/>
              </p:custDataLst>
            </p:nvPr>
          </p:nvSpPr>
          <p:spPr bwMode="auto">
            <a:xfrm>
              <a:off x="240" y="1056"/>
              <a:ext cx="864" cy="351"/>
            </a:xfrm>
            <a:prstGeom prst="rect">
              <a:avLst/>
            </a:prstGeom>
            <a:noFill/>
            <a:ln w="9525">
              <a:noFill/>
              <a:miter lim="800000"/>
            </a:ln>
          </p:spPr>
          <p:txBody>
            <a:bodyPr>
              <a:spAutoFit/>
            </a:bodyPr>
            <a:lstStyle/>
            <a:p>
              <a:pPr>
                <a:spcBef>
                  <a:spcPct val="50000"/>
                </a:spcBef>
              </a:pPr>
              <a:r>
                <a:rPr lang="en-US" sz="2400" i="0">
                  <a:latin typeface="Times New Roman" panose="02020603050405020304" pitchFamily="18" charset="0"/>
                  <a:ea typeface="宋体" panose="02010600030101010101" pitchFamily="2" charset="-122"/>
                </a:rPr>
                <a:t>a 40%</a:t>
              </a:r>
              <a:endParaRPr lang="en-US" sz="2400" i="0">
                <a:latin typeface="Times New Roman" panose="02020603050405020304" pitchFamily="18" charset="0"/>
                <a:ea typeface="宋体" panose="02010600030101010101" pitchFamily="2" charset="-122"/>
              </a:endParaRPr>
            </a:p>
          </p:txBody>
        </p:sp>
        <p:sp>
          <p:nvSpPr>
            <p:cNvPr id="678950" name="Text Box 36"/>
            <p:cNvSpPr txBox="1">
              <a:spLocks noChangeArrowheads="1"/>
            </p:cNvSpPr>
            <p:nvPr>
              <p:custDataLst>
                <p:tags r:id="rId19"/>
              </p:custDataLst>
            </p:nvPr>
          </p:nvSpPr>
          <p:spPr bwMode="auto">
            <a:xfrm>
              <a:off x="0" y="0"/>
              <a:ext cx="624" cy="351"/>
            </a:xfrm>
            <a:prstGeom prst="rect">
              <a:avLst/>
            </a:prstGeom>
            <a:noFill/>
            <a:ln w="9525">
              <a:noFill/>
              <a:miter lim="800000"/>
            </a:ln>
          </p:spPr>
          <p:txBody>
            <a:bodyPr>
              <a:spAutoFit/>
            </a:bodyPr>
            <a:lstStyle/>
            <a:p>
              <a:pPr>
                <a:spcBef>
                  <a:spcPct val="50000"/>
                </a:spcBef>
              </a:pPr>
              <a:r>
                <a:rPr lang="zh-CN" altLang="en-US" sz="2400" i="0">
                  <a:latin typeface="Times New Roman" panose="02020603050405020304" pitchFamily="18" charset="0"/>
                  <a:ea typeface="宋体" panose="02010600030101010101" pitchFamily="2" charset="-122"/>
                </a:rPr>
                <a:t>精子</a:t>
              </a:r>
              <a:endParaRPr lang="zh-CN" altLang="en-US" sz="2400" i="0">
                <a:latin typeface="Times New Roman" panose="02020603050405020304" pitchFamily="18" charset="0"/>
                <a:ea typeface="宋体" panose="02010600030101010101" pitchFamily="2" charset="-122"/>
              </a:endParaRPr>
            </a:p>
          </p:txBody>
        </p:sp>
      </p:grpSp>
      <p:graphicFrame>
        <p:nvGraphicFramePr>
          <p:cNvPr id="679017" name="Group 105"/>
          <p:cNvGraphicFramePr>
            <a:graphicFrameLocks noGrp="1"/>
          </p:cNvGraphicFramePr>
          <p:nvPr>
            <p:custDataLst>
              <p:tags r:id="rId20"/>
            </p:custDataLst>
          </p:nvPr>
        </p:nvGraphicFramePr>
        <p:xfrm>
          <a:off x="334433" y="404814"/>
          <a:ext cx="11379200" cy="3185160"/>
        </p:xfrm>
        <a:graphic>
          <a:graphicData uri="http://schemas.openxmlformats.org/drawingml/2006/table">
            <a:tbl>
              <a:tblPr/>
              <a:tblGrid>
                <a:gridCol w="1610784"/>
                <a:gridCol w="1113367"/>
                <a:gridCol w="1653116"/>
                <a:gridCol w="2328333"/>
                <a:gridCol w="2336800"/>
                <a:gridCol w="2336800"/>
              </a:tblGrid>
              <a:tr h="533400">
                <a:tc gridSpan="2">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rPr>
                        <a:t>亲代</a:t>
                      </a:r>
                      <a:endPar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rPr>
                        <a:t>子一代</a:t>
                      </a:r>
                      <a:endPar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rPr>
                        <a:t>子二代</a:t>
                      </a:r>
                      <a:endPar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rPr>
                        <a:t>子三代</a:t>
                      </a:r>
                      <a:endPar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7525">
                <a:tc rowSpan="3">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rPr>
                        <a:t>基因型频率</a:t>
                      </a:r>
                      <a:endPar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r>
                        <a:rPr kumimoji="0" 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rPr>
                        <a:t>AA</a:t>
                      </a:r>
                      <a:endParaRPr kumimoji="0" 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r>
                        <a:rPr kumimoji="0" 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rPr>
                        <a:t>30%</a:t>
                      </a:r>
                      <a:endParaRPr kumimoji="0" 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0700">
                <a:tc vMerge="1">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r>
                        <a:rPr kumimoji="0" 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rPr>
                        <a:t>Aa</a:t>
                      </a:r>
                      <a:endParaRPr kumimoji="0" 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r>
                        <a:rPr kumimoji="0" 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rPr>
                        <a:t>60%</a:t>
                      </a:r>
                      <a:endParaRPr kumimoji="0" 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0700">
                <a:tc vMerge="1">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r>
                        <a:rPr kumimoji="0" 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rPr>
                        <a:t>aa</a:t>
                      </a:r>
                      <a:endParaRPr kumimoji="0" 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r>
                        <a:rPr kumimoji="0" 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rPr>
                        <a:t>10%</a:t>
                      </a:r>
                      <a:endParaRPr kumimoji="0" 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0700">
                <a:tc rowSpan="2">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rPr>
                        <a:t>基因频率</a:t>
                      </a:r>
                      <a:endPar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r>
                        <a:rPr kumimoji="0" 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rPr>
                        <a:t>A</a:t>
                      </a:r>
                      <a:endParaRPr kumimoji="0" 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endParaRPr kumimoji="0" 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0700">
                <a:tc vMerge="1">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r>
                        <a:rPr kumimoji="0" 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rPr>
                        <a:t>a</a:t>
                      </a:r>
                      <a:endParaRPr kumimoji="0" 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endParaRPr kumimoji="0" 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l" defTabSz="914400" rtl="0" eaLnBrk="1" fontAlgn="base" latinLnBrk="0" hangingPunct="1">
                        <a:lnSpc>
                          <a:spcPct val="120000"/>
                        </a:lnSpc>
                        <a:spcBef>
                          <a:spcPct val="20000"/>
                        </a:spcBef>
                        <a:spcAft>
                          <a:spcPct val="0"/>
                        </a:spcAft>
                        <a:buClr>
                          <a:schemeClr val="accent1"/>
                        </a:buClr>
                        <a:buSzTx/>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121920" marR="121920" vert="horz"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78998" name="Text Box 49"/>
          <p:cNvSpPr txBox="1">
            <a:spLocks noChangeArrowheads="1"/>
          </p:cNvSpPr>
          <p:nvPr>
            <p:custDataLst>
              <p:tags r:id="rId21"/>
            </p:custDataLst>
          </p:nvPr>
        </p:nvSpPr>
        <p:spPr bwMode="auto">
          <a:xfrm>
            <a:off x="5211233" y="968375"/>
            <a:ext cx="1219200" cy="457200"/>
          </a:xfrm>
          <a:prstGeom prst="rect">
            <a:avLst/>
          </a:prstGeom>
          <a:noFill/>
          <a:ln w="9525">
            <a:noFill/>
            <a:miter lim="800000"/>
          </a:ln>
        </p:spPr>
        <p:txBody>
          <a:bodyPr>
            <a:spAutoFit/>
          </a:bodyPr>
          <a:lstStyle/>
          <a:p>
            <a:pPr fontAlgn="t">
              <a:spcBef>
                <a:spcPct val="50000"/>
              </a:spcBef>
            </a:pPr>
            <a:r>
              <a:rPr lang="en-US" sz="2400" i="0">
                <a:solidFill>
                  <a:srgbClr val="FF0000"/>
                </a:solidFill>
                <a:latin typeface="Times New Roman" panose="02020603050405020304" pitchFamily="18" charset="0"/>
                <a:ea typeface="宋体" panose="02010600030101010101" pitchFamily="2" charset="-122"/>
              </a:rPr>
              <a:t>36%</a:t>
            </a:r>
            <a:endParaRPr lang="en-US" sz="2400" i="0">
              <a:solidFill>
                <a:srgbClr val="FF0000"/>
              </a:solidFill>
              <a:latin typeface="Times New Roman" panose="02020603050405020304" pitchFamily="18" charset="0"/>
              <a:ea typeface="宋体" panose="02010600030101010101" pitchFamily="2" charset="-122"/>
            </a:endParaRPr>
          </a:p>
        </p:txBody>
      </p:sp>
      <p:sp>
        <p:nvSpPr>
          <p:cNvPr id="678999" name="Text Box 50"/>
          <p:cNvSpPr txBox="1">
            <a:spLocks noChangeArrowheads="1"/>
          </p:cNvSpPr>
          <p:nvPr>
            <p:custDataLst>
              <p:tags r:id="rId22"/>
            </p:custDataLst>
          </p:nvPr>
        </p:nvSpPr>
        <p:spPr bwMode="auto">
          <a:xfrm>
            <a:off x="5211233" y="1479550"/>
            <a:ext cx="1625600" cy="457200"/>
          </a:xfrm>
          <a:prstGeom prst="rect">
            <a:avLst/>
          </a:prstGeom>
          <a:noFill/>
          <a:ln w="9525">
            <a:noFill/>
            <a:miter lim="800000"/>
          </a:ln>
        </p:spPr>
        <p:txBody>
          <a:bodyPr>
            <a:spAutoFit/>
          </a:bodyPr>
          <a:lstStyle/>
          <a:p>
            <a:pPr fontAlgn="t">
              <a:spcBef>
                <a:spcPct val="50000"/>
              </a:spcBef>
            </a:pPr>
            <a:r>
              <a:rPr lang="en-US" sz="2400" i="0">
                <a:solidFill>
                  <a:srgbClr val="FF0000"/>
                </a:solidFill>
                <a:latin typeface="Times New Roman" panose="02020603050405020304" pitchFamily="18" charset="0"/>
                <a:ea typeface="宋体" panose="02010600030101010101" pitchFamily="2" charset="-122"/>
              </a:rPr>
              <a:t>48%</a:t>
            </a:r>
            <a:endParaRPr lang="en-US" sz="2400" i="0">
              <a:solidFill>
                <a:srgbClr val="FF0000"/>
              </a:solidFill>
              <a:latin typeface="Times New Roman" panose="02020603050405020304" pitchFamily="18" charset="0"/>
              <a:ea typeface="宋体" panose="02010600030101010101" pitchFamily="2" charset="-122"/>
            </a:endParaRPr>
          </a:p>
        </p:txBody>
      </p:sp>
      <p:sp>
        <p:nvSpPr>
          <p:cNvPr id="679000" name="Text Box 51"/>
          <p:cNvSpPr txBox="1">
            <a:spLocks noChangeArrowheads="1"/>
          </p:cNvSpPr>
          <p:nvPr>
            <p:custDataLst>
              <p:tags r:id="rId23"/>
            </p:custDataLst>
          </p:nvPr>
        </p:nvSpPr>
        <p:spPr bwMode="auto">
          <a:xfrm>
            <a:off x="5211233" y="1997075"/>
            <a:ext cx="1727200" cy="457200"/>
          </a:xfrm>
          <a:prstGeom prst="rect">
            <a:avLst/>
          </a:prstGeom>
          <a:noFill/>
          <a:ln w="9525">
            <a:noFill/>
            <a:miter lim="800000"/>
          </a:ln>
        </p:spPr>
        <p:txBody>
          <a:bodyPr>
            <a:spAutoFit/>
          </a:bodyPr>
          <a:lstStyle/>
          <a:p>
            <a:pPr fontAlgn="t">
              <a:spcBef>
                <a:spcPct val="50000"/>
              </a:spcBef>
            </a:pPr>
            <a:r>
              <a:rPr lang="en-US" sz="2400" i="0">
                <a:solidFill>
                  <a:srgbClr val="FF0000"/>
                </a:solidFill>
                <a:latin typeface="Times New Roman" panose="02020603050405020304" pitchFamily="18" charset="0"/>
                <a:ea typeface="宋体" panose="02010600030101010101" pitchFamily="2" charset="-122"/>
              </a:rPr>
              <a:t>16%</a:t>
            </a:r>
            <a:endParaRPr lang="en-US" sz="2400" i="0">
              <a:solidFill>
                <a:srgbClr val="FF0000"/>
              </a:solidFill>
              <a:latin typeface="Times New Roman" panose="02020603050405020304" pitchFamily="18" charset="0"/>
              <a:ea typeface="宋体" panose="02010600030101010101" pitchFamily="2" charset="-122"/>
            </a:endParaRPr>
          </a:p>
        </p:txBody>
      </p:sp>
      <p:sp>
        <p:nvSpPr>
          <p:cNvPr id="679001" name="Text Box 52"/>
          <p:cNvSpPr txBox="1">
            <a:spLocks noChangeArrowheads="1"/>
          </p:cNvSpPr>
          <p:nvPr>
            <p:custDataLst>
              <p:tags r:id="rId24"/>
            </p:custDataLst>
          </p:nvPr>
        </p:nvSpPr>
        <p:spPr bwMode="auto">
          <a:xfrm>
            <a:off x="5109633" y="2538413"/>
            <a:ext cx="1828800" cy="457200"/>
          </a:xfrm>
          <a:prstGeom prst="rect">
            <a:avLst/>
          </a:prstGeom>
          <a:noFill/>
          <a:ln w="9525">
            <a:noFill/>
            <a:miter lim="800000"/>
          </a:ln>
        </p:spPr>
        <p:txBody>
          <a:bodyPr>
            <a:spAutoFit/>
          </a:bodyPr>
          <a:lstStyle/>
          <a:p>
            <a:pPr fontAlgn="t">
              <a:spcBef>
                <a:spcPct val="50000"/>
              </a:spcBef>
            </a:pPr>
            <a:endParaRPr lang="zh-CN" altLang="en-US" sz="2400" b="0" i="0">
              <a:solidFill>
                <a:srgbClr val="352CAE"/>
              </a:solidFill>
              <a:latin typeface="Times New Roman" panose="02020603050405020304" pitchFamily="18" charset="0"/>
              <a:ea typeface="宋体" panose="02010600030101010101" pitchFamily="2" charset="-122"/>
            </a:endParaRPr>
          </a:p>
        </p:txBody>
      </p:sp>
      <p:sp>
        <p:nvSpPr>
          <p:cNvPr id="679002" name="Text Box 53"/>
          <p:cNvSpPr txBox="1">
            <a:spLocks noChangeArrowheads="1"/>
          </p:cNvSpPr>
          <p:nvPr>
            <p:custDataLst>
              <p:tags r:id="rId25"/>
            </p:custDataLst>
          </p:nvPr>
        </p:nvSpPr>
        <p:spPr bwMode="auto">
          <a:xfrm flipH="1">
            <a:off x="5109633" y="2498725"/>
            <a:ext cx="1422400" cy="457200"/>
          </a:xfrm>
          <a:prstGeom prst="rect">
            <a:avLst/>
          </a:prstGeom>
          <a:noFill/>
          <a:ln w="9525">
            <a:noFill/>
            <a:miter lim="800000"/>
          </a:ln>
        </p:spPr>
        <p:txBody>
          <a:bodyPr>
            <a:spAutoFit/>
          </a:bodyPr>
          <a:lstStyle/>
          <a:p>
            <a:pPr algn="ctr">
              <a:spcBef>
                <a:spcPct val="20000"/>
              </a:spcBef>
            </a:pPr>
            <a:r>
              <a:rPr lang="en-US" sz="2400" i="0">
                <a:solidFill>
                  <a:srgbClr val="0000FF"/>
                </a:solidFill>
                <a:latin typeface="Times New Roman" panose="02020603050405020304" pitchFamily="18" charset="0"/>
                <a:ea typeface="宋体" panose="02010600030101010101" pitchFamily="2" charset="-122"/>
              </a:rPr>
              <a:t>60%</a:t>
            </a:r>
            <a:endParaRPr lang="en-US" sz="2400" i="0">
              <a:solidFill>
                <a:srgbClr val="0000FF"/>
              </a:solidFill>
              <a:latin typeface="Times New Roman" panose="02020603050405020304" pitchFamily="18" charset="0"/>
              <a:ea typeface="宋体" panose="02010600030101010101" pitchFamily="2" charset="-122"/>
            </a:endParaRPr>
          </a:p>
        </p:txBody>
      </p:sp>
      <p:sp>
        <p:nvSpPr>
          <p:cNvPr id="679003" name="Text Box 54"/>
          <p:cNvSpPr txBox="1">
            <a:spLocks noChangeArrowheads="1"/>
          </p:cNvSpPr>
          <p:nvPr>
            <p:custDataLst>
              <p:tags r:id="rId26"/>
            </p:custDataLst>
          </p:nvPr>
        </p:nvSpPr>
        <p:spPr bwMode="auto">
          <a:xfrm>
            <a:off x="5211233" y="3025775"/>
            <a:ext cx="1524000" cy="457200"/>
          </a:xfrm>
          <a:prstGeom prst="rect">
            <a:avLst/>
          </a:prstGeom>
          <a:noFill/>
          <a:ln w="9525">
            <a:noFill/>
            <a:miter lim="800000"/>
          </a:ln>
        </p:spPr>
        <p:txBody>
          <a:bodyPr>
            <a:spAutoFit/>
          </a:bodyPr>
          <a:lstStyle/>
          <a:p>
            <a:pPr fontAlgn="t">
              <a:spcBef>
                <a:spcPct val="50000"/>
              </a:spcBef>
            </a:pPr>
            <a:r>
              <a:rPr lang="en-US" sz="2400" i="0">
                <a:solidFill>
                  <a:srgbClr val="0000FF"/>
                </a:solidFill>
                <a:latin typeface="Times New Roman" panose="02020603050405020304" pitchFamily="18" charset="0"/>
                <a:ea typeface="宋体" panose="02010600030101010101" pitchFamily="2" charset="-122"/>
              </a:rPr>
              <a:t>40%</a:t>
            </a:r>
            <a:endParaRPr lang="en-US" sz="2400" i="0">
              <a:solidFill>
                <a:srgbClr val="0000FF"/>
              </a:solidFill>
              <a:latin typeface="Times New Roman" panose="02020603050405020304" pitchFamily="18" charset="0"/>
              <a:ea typeface="宋体" panose="02010600030101010101" pitchFamily="2" charset="-122"/>
            </a:endParaRPr>
          </a:p>
        </p:txBody>
      </p:sp>
      <p:sp>
        <p:nvSpPr>
          <p:cNvPr id="679004" name="Text Box 55"/>
          <p:cNvSpPr txBox="1">
            <a:spLocks noChangeArrowheads="1"/>
          </p:cNvSpPr>
          <p:nvPr>
            <p:custDataLst>
              <p:tags r:id="rId27"/>
            </p:custDataLst>
          </p:nvPr>
        </p:nvSpPr>
        <p:spPr bwMode="auto">
          <a:xfrm>
            <a:off x="7630584" y="993775"/>
            <a:ext cx="1625600" cy="457200"/>
          </a:xfrm>
          <a:prstGeom prst="rect">
            <a:avLst/>
          </a:prstGeom>
          <a:noFill/>
          <a:ln w="9525">
            <a:noFill/>
            <a:miter lim="800000"/>
          </a:ln>
        </p:spPr>
        <p:txBody>
          <a:bodyPr>
            <a:spAutoFit/>
          </a:bodyPr>
          <a:lstStyle/>
          <a:p>
            <a:pPr fontAlgn="t">
              <a:spcBef>
                <a:spcPct val="50000"/>
              </a:spcBef>
            </a:pPr>
            <a:r>
              <a:rPr lang="en-US" sz="2400" i="0">
                <a:solidFill>
                  <a:srgbClr val="FF0000"/>
                </a:solidFill>
                <a:latin typeface="Times New Roman" panose="02020603050405020304" pitchFamily="18" charset="0"/>
                <a:ea typeface="宋体" panose="02010600030101010101" pitchFamily="2" charset="-122"/>
              </a:rPr>
              <a:t>36%</a:t>
            </a:r>
            <a:endParaRPr lang="en-US" sz="2400" i="0">
              <a:solidFill>
                <a:srgbClr val="FF0000"/>
              </a:solidFill>
              <a:latin typeface="Times New Roman" panose="02020603050405020304" pitchFamily="18" charset="0"/>
              <a:ea typeface="宋体" panose="02010600030101010101" pitchFamily="2" charset="-122"/>
            </a:endParaRPr>
          </a:p>
        </p:txBody>
      </p:sp>
      <p:sp>
        <p:nvSpPr>
          <p:cNvPr id="679005" name="Text Box 56"/>
          <p:cNvSpPr txBox="1">
            <a:spLocks noChangeArrowheads="1"/>
          </p:cNvSpPr>
          <p:nvPr>
            <p:custDataLst>
              <p:tags r:id="rId28"/>
            </p:custDataLst>
          </p:nvPr>
        </p:nvSpPr>
        <p:spPr bwMode="auto">
          <a:xfrm>
            <a:off x="7649633" y="1997075"/>
            <a:ext cx="1727200" cy="457200"/>
          </a:xfrm>
          <a:prstGeom prst="rect">
            <a:avLst/>
          </a:prstGeom>
          <a:noFill/>
          <a:ln w="9525">
            <a:noFill/>
            <a:miter lim="800000"/>
          </a:ln>
        </p:spPr>
        <p:txBody>
          <a:bodyPr>
            <a:spAutoFit/>
          </a:bodyPr>
          <a:lstStyle/>
          <a:p>
            <a:pPr fontAlgn="t">
              <a:spcBef>
                <a:spcPct val="50000"/>
              </a:spcBef>
            </a:pPr>
            <a:r>
              <a:rPr lang="en-US" sz="2400" i="0">
                <a:solidFill>
                  <a:srgbClr val="FF0000"/>
                </a:solidFill>
                <a:latin typeface="Times New Roman" panose="02020603050405020304" pitchFamily="18" charset="0"/>
                <a:ea typeface="宋体" panose="02010600030101010101" pitchFamily="2" charset="-122"/>
              </a:rPr>
              <a:t>16%</a:t>
            </a:r>
            <a:endParaRPr lang="en-US" sz="2400" i="0">
              <a:solidFill>
                <a:srgbClr val="FF0000"/>
              </a:solidFill>
              <a:latin typeface="Times New Roman" panose="02020603050405020304" pitchFamily="18" charset="0"/>
              <a:ea typeface="宋体" panose="02010600030101010101" pitchFamily="2" charset="-122"/>
            </a:endParaRPr>
          </a:p>
        </p:txBody>
      </p:sp>
      <p:sp>
        <p:nvSpPr>
          <p:cNvPr id="679006" name="Text Box 57"/>
          <p:cNvSpPr txBox="1">
            <a:spLocks noChangeArrowheads="1"/>
          </p:cNvSpPr>
          <p:nvPr>
            <p:custDataLst>
              <p:tags r:id="rId29"/>
            </p:custDataLst>
          </p:nvPr>
        </p:nvSpPr>
        <p:spPr bwMode="auto">
          <a:xfrm>
            <a:off x="7649633" y="1493838"/>
            <a:ext cx="1422400" cy="457200"/>
          </a:xfrm>
          <a:prstGeom prst="rect">
            <a:avLst/>
          </a:prstGeom>
          <a:noFill/>
          <a:ln w="9525">
            <a:noFill/>
            <a:miter lim="800000"/>
          </a:ln>
        </p:spPr>
        <p:txBody>
          <a:bodyPr>
            <a:spAutoFit/>
          </a:bodyPr>
          <a:lstStyle/>
          <a:p>
            <a:pPr fontAlgn="t"/>
            <a:r>
              <a:rPr lang="en-US" sz="2400" i="0">
                <a:solidFill>
                  <a:srgbClr val="FF0000"/>
                </a:solidFill>
                <a:latin typeface="Times New Roman" panose="02020603050405020304" pitchFamily="18" charset="0"/>
                <a:ea typeface="宋体" panose="02010600030101010101" pitchFamily="2" charset="-122"/>
              </a:rPr>
              <a:t>48%</a:t>
            </a:r>
            <a:endParaRPr lang="en-US" sz="2400" i="0">
              <a:solidFill>
                <a:srgbClr val="FF0000"/>
              </a:solidFill>
              <a:latin typeface="Times New Roman" panose="02020603050405020304" pitchFamily="18" charset="0"/>
              <a:ea typeface="宋体" panose="02010600030101010101" pitchFamily="2" charset="-122"/>
            </a:endParaRPr>
          </a:p>
        </p:txBody>
      </p:sp>
      <p:sp>
        <p:nvSpPr>
          <p:cNvPr id="679007" name="Text Box 58"/>
          <p:cNvSpPr txBox="1">
            <a:spLocks noChangeArrowheads="1"/>
          </p:cNvSpPr>
          <p:nvPr>
            <p:custDataLst>
              <p:tags r:id="rId30"/>
            </p:custDataLst>
          </p:nvPr>
        </p:nvSpPr>
        <p:spPr bwMode="auto">
          <a:xfrm flipH="1">
            <a:off x="7548033" y="2498725"/>
            <a:ext cx="1422400" cy="457200"/>
          </a:xfrm>
          <a:prstGeom prst="rect">
            <a:avLst/>
          </a:prstGeom>
          <a:noFill/>
          <a:ln w="9525">
            <a:noFill/>
            <a:miter lim="800000"/>
          </a:ln>
        </p:spPr>
        <p:txBody>
          <a:bodyPr>
            <a:spAutoFit/>
          </a:bodyPr>
          <a:lstStyle/>
          <a:p>
            <a:pPr algn="ctr">
              <a:spcBef>
                <a:spcPct val="20000"/>
              </a:spcBef>
            </a:pPr>
            <a:r>
              <a:rPr lang="en-US" sz="2400" i="0">
                <a:solidFill>
                  <a:srgbClr val="0000FF"/>
                </a:solidFill>
                <a:latin typeface="Times New Roman" panose="02020603050405020304" pitchFamily="18" charset="0"/>
                <a:ea typeface="宋体" panose="02010600030101010101" pitchFamily="2" charset="-122"/>
              </a:rPr>
              <a:t>60%</a:t>
            </a:r>
            <a:endParaRPr lang="en-US" sz="2400" i="0">
              <a:solidFill>
                <a:srgbClr val="0000FF"/>
              </a:solidFill>
              <a:latin typeface="Times New Roman" panose="02020603050405020304" pitchFamily="18" charset="0"/>
              <a:ea typeface="宋体" panose="02010600030101010101" pitchFamily="2" charset="-122"/>
            </a:endParaRPr>
          </a:p>
        </p:txBody>
      </p:sp>
      <p:sp>
        <p:nvSpPr>
          <p:cNvPr id="679008" name="Text Box 59"/>
          <p:cNvSpPr txBox="1">
            <a:spLocks noChangeArrowheads="1"/>
          </p:cNvSpPr>
          <p:nvPr>
            <p:custDataLst>
              <p:tags r:id="rId31"/>
            </p:custDataLst>
          </p:nvPr>
        </p:nvSpPr>
        <p:spPr bwMode="auto">
          <a:xfrm flipH="1">
            <a:off x="9884833" y="2498725"/>
            <a:ext cx="1422400" cy="457200"/>
          </a:xfrm>
          <a:prstGeom prst="rect">
            <a:avLst/>
          </a:prstGeom>
          <a:noFill/>
          <a:ln w="9525">
            <a:noFill/>
            <a:miter lim="800000"/>
          </a:ln>
        </p:spPr>
        <p:txBody>
          <a:bodyPr>
            <a:spAutoFit/>
          </a:bodyPr>
          <a:lstStyle/>
          <a:p>
            <a:pPr algn="ctr">
              <a:spcBef>
                <a:spcPct val="20000"/>
              </a:spcBef>
            </a:pPr>
            <a:r>
              <a:rPr lang="en-US" sz="2400" i="0">
                <a:solidFill>
                  <a:srgbClr val="0000FF"/>
                </a:solidFill>
                <a:latin typeface="Times New Roman" panose="02020603050405020304" pitchFamily="18" charset="0"/>
                <a:ea typeface="宋体" panose="02010600030101010101" pitchFamily="2" charset="-122"/>
              </a:rPr>
              <a:t>60%</a:t>
            </a:r>
            <a:endParaRPr lang="en-US" sz="2400" i="0">
              <a:solidFill>
                <a:srgbClr val="0000FF"/>
              </a:solidFill>
              <a:latin typeface="Times New Roman" panose="02020603050405020304" pitchFamily="18" charset="0"/>
              <a:ea typeface="宋体" panose="02010600030101010101" pitchFamily="2" charset="-122"/>
            </a:endParaRPr>
          </a:p>
        </p:txBody>
      </p:sp>
      <p:sp>
        <p:nvSpPr>
          <p:cNvPr id="679009" name="Text Box 60"/>
          <p:cNvSpPr txBox="1">
            <a:spLocks noChangeArrowheads="1"/>
          </p:cNvSpPr>
          <p:nvPr>
            <p:custDataLst>
              <p:tags r:id="rId32"/>
            </p:custDataLst>
          </p:nvPr>
        </p:nvSpPr>
        <p:spPr bwMode="auto">
          <a:xfrm>
            <a:off x="7649633" y="2995613"/>
            <a:ext cx="1625600" cy="457200"/>
          </a:xfrm>
          <a:prstGeom prst="rect">
            <a:avLst/>
          </a:prstGeom>
          <a:noFill/>
          <a:ln w="9525">
            <a:noFill/>
            <a:miter lim="800000"/>
          </a:ln>
        </p:spPr>
        <p:txBody>
          <a:bodyPr>
            <a:spAutoFit/>
          </a:bodyPr>
          <a:lstStyle/>
          <a:p>
            <a:pPr fontAlgn="t">
              <a:spcBef>
                <a:spcPct val="50000"/>
              </a:spcBef>
            </a:pPr>
            <a:r>
              <a:rPr lang="en-US" sz="2400" i="0">
                <a:solidFill>
                  <a:srgbClr val="0000FF"/>
                </a:solidFill>
                <a:latin typeface="Times New Roman" panose="02020603050405020304" pitchFamily="18" charset="0"/>
                <a:ea typeface="宋体" panose="02010600030101010101" pitchFamily="2" charset="-122"/>
              </a:rPr>
              <a:t>40%</a:t>
            </a:r>
            <a:endParaRPr lang="en-US" sz="2400" i="0">
              <a:solidFill>
                <a:srgbClr val="0000FF"/>
              </a:solidFill>
              <a:latin typeface="Times New Roman" panose="02020603050405020304" pitchFamily="18" charset="0"/>
              <a:ea typeface="宋体" panose="02010600030101010101" pitchFamily="2" charset="-122"/>
            </a:endParaRPr>
          </a:p>
        </p:txBody>
      </p:sp>
      <p:sp>
        <p:nvSpPr>
          <p:cNvPr id="679010" name="Text Box 61"/>
          <p:cNvSpPr txBox="1">
            <a:spLocks noChangeArrowheads="1"/>
          </p:cNvSpPr>
          <p:nvPr>
            <p:custDataLst>
              <p:tags r:id="rId33"/>
            </p:custDataLst>
          </p:nvPr>
        </p:nvSpPr>
        <p:spPr bwMode="auto">
          <a:xfrm>
            <a:off x="9986433" y="2995613"/>
            <a:ext cx="1524000" cy="457200"/>
          </a:xfrm>
          <a:prstGeom prst="rect">
            <a:avLst/>
          </a:prstGeom>
          <a:noFill/>
          <a:ln w="9525">
            <a:noFill/>
            <a:miter lim="800000"/>
          </a:ln>
        </p:spPr>
        <p:txBody>
          <a:bodyPr>
            <a:spAutoFit/>
          </a:bodyPr>
          <a:lstStyle/>
          <a:p>
            <a:pPr fontAlgn="t">
              <a:spcBef>
                <a:spcPct val="50000"/>
              </a:spcBef>
            </a:pPr>
            <a:r>
              <a:rPr lang="en-US" sz="2400" i="0">
                <a:solidFill>
                  <a:srgbClr val="0000FF"/>
                </a:solidFill>
                <a:latin typeface="Times New Roman" panose="02020603050405020304" pitchFamily="18" charset="0"/>
                <a:ea typeface="宋体" panose="02010600030101010101" pitchFamily="2" charset="-122"/>
              </a:rPr>
              <a:t>40%</a:t>
            </a:r>
            <a:endParaRPr lang="en-US" sz="2400" i="0">
              <a:solidFill>
                <a:srgbClr val="0000FF"/>
              </a:solidFill>
              <a:latin typeface="Times New Roman" panose="02020603050405020304" pitchFamily="18" charset="0"/>
              <a:ea typeface="宋体" panose="02010600030101010101" pitchFamily="2" charset="-122"/>
            </a:endParaRPr>
          </a:p>
        </p:txBody>
      </p:sp>
      <p:sp>
        <p:nvSpPr>
          <p:cNvPr id="679011" name="Text Box 64"/>
          <p:cNvSpPr txBox="1">
            <a:spLocks noChangeArrowheads="1"/>
          </p:cNvSpPr>
          <p:nvPr>
            <p:custDataLst>
              <p:tags r:id="rId34"/>
            </p:custDataLst>
          </p:nvPr>
        </p:nvSpPr>
        <p:spPr bwMode="auto">
          <a:xfrm>
            <a:off x="9967384" y="993775"/>
            <a:ext cx="1422400" cy="457200"/>
          </a:xfrm>
          <a:prstGeom prst="rect">
            <a:avLst/>
          </a:prstGeom>
          <a:noFill/>
          <a:ln w="9525">
            <a:noFill/>
            <a:miter lim="800000"/>
          </a:ln>
        </p:spPr>
        <p:txBody>
          <a:bodyPr>
            <a:spAutoFit/>
          </a:bodyPr>
          <a:lstStyle/>
          <a:p>
            <a:pPr fontAlgn="t">
              <a:spcBef>
                <a:spcPct val="50000"/>
              </a:spcBef>
            </a:pPr>
            <a:r>
              <a:rPr lang="en-US" sz="2400" i="0">
                <a:solidFill>
                  <a:srgbClr val="FF0000"/>
                </a:solidFill>
                <a:latin typeface="Times New Roman" panose="02020603050405020304" pitchFamily="18" charset="0"/>
                <a:ea typeface="宋体" panose="02010600030101010101" pitchFamily="2" charset="-122"/>
              </a:rPr>
              <a:t>36%</a:t>
            </a:r>
            <a:endParaRPr lang="en-US" sz="2400" i="0">
              <a:solidFill>
                <a:srgbClr val="FF0000"/>
              </a:solidFill>
              <a:latin typeface="Times New Roman" panose="02020603050405020304" pitchFamily="18" charset="0"/>
              <a:ea typeface="宋体" panose="02010600030101010101" pitchFamily="2" charset="-122"/>
            </a:endParaRPr>
          </a:p>
        </p:txBody>
      </p:sp>
      <p:sp>
        <p:nvSpPr>
          <p:cNvPr id="679012" name="Text Box 65"/>
          <p:cNvSpPr txBox="1">
            <a:spLocks noChangeArrowheads="1"/>
          </p:cNvSpPr>
          <p:nvPr>
            <p:custDataLst>
              <p:tags r:id="rId35"/>
            </p:custDataLst>
          </p:nvPr>
        </p:nvSpPr>
        <p:spPr bwMode="auto">
          <a:xfrm>
            <a:off x="9986433" y="1493838"/>
            <a:ext cx="1422400" cy="457200"/>
          </a:xfrm>
          <a:prstGeom prst="rect">
            <a:avLst/>
          </a:prstGeom>
          <a:noFill/>
          <a:ln w="9525">
            <a:noFill/>
            <a:miter lim="800000"/>
          </a:ln>
        </p:spPr>
        <p:txBody>
          <a:bodyPr>
            <a:spAutoFit/>
          </a:bodyPr>
          <a:lstStyle/>
          <a:p>
            <a:pPr fontAlgn="t"/>
            <a:r>
              <a:rPr lang="en-US" sz="2400" i="0">
                <a:solidFill>
                  <a:srgbClr val="FF0000"/>
                </a:solidFill>
                <a:latin typeface="Times New Roman" panose="02020603050405020304" pitchFamily="18" charset="0"/>
                <a:ea typeface="宋体" panose="02010600030101010101" pitchFamily="2" charset="-122"/>
              </a:rPr>
              <a:t>48%</a:t>
            </a:r>
            <a:endParaRPr lang="en-US" sz="2400" i="0">
              <a:solidFill>
                <a:srgbClr val="FF0000"/>
              </a:solidFill>
              <a:latin typeface="Times New Roman" panose="02020603050405020304" pitchFamily="18" charset="0"/>
              <a:ea typeface="宋体" panose="02010600030101010101" pitchFamily="2" charset="-122"/>
            </a:endParaRPr>
          </a:p>
        </p:txBody>
      </p:sp>
      <p:sp>
        <p:nvSpPr>
          <p:cNvPr id="679013" name="Text Box 66"/>
          <p:cNvSpPr txBox="1">
            <a:spLocks noChangeArrowheads="1"/>
          </p:cNvSpPr>
          <p:nvPr>
            <p:custDataLst>
              <p:tags r:id="rId36"/>
            </p:custDataLst>
          </p:nvPr>
        </p:nvSpPr>
        <p:spPr bwMode="auto">
          <a:xfrm>
            <a:off x="9986433" y="1997075"/>
            <a:ext cx="1524000" cy="457200"/>
          </a:xfrm>
          <a:prstGeom prst="rect">
            <a:avLst/>
          </a:prstGeom>
          <a:noFill/>
          <a:ln w="9525">
            <a:noFill/>
            <a:miter lim="800000"/>
          </a:ln>
        </p:spPr>
        <p:txBody>
          <a:bodyPr>
            <a:spAutoFit/>
          </a:bodyPr>
          <a:lstStyle/>
          <a:p>
            <a:pPr fontAlgn="t">
              <a:spcBef>
                <a:spcPct val="50000"/>
              </a:spcBef>
            </a:pPr>
            <a:r>
              <a:rPr lang="en-US" sz="2400" i="0">
                <a:solidFill>
                  <a:srgbClr val="FF0000"/>
                </a:solidFill>
                <a:latin typeface="Times New Roman" panose="02020603050405020304" pitchFamily="18" charset="0"/>
                <a:ea typeface="宋体" panose="02010600030101010101" pitchFamily="2" charset="-122"/>
              </a:rPr>
              <a:t>16%</a:t>
            </a:r>
            <a:endParaRPr lang="en-US" sz="2400" i="0">
              <a:solidFill>
                <a:srgbClr val="FF0000"/>
              </a:solidFill>
              <a:latin typeface="Times New Roman" panose="02020603050405020304" pitchFamily="18" charset="0"/>
              <a:ea typeface="宋体" panose="02010600030101010101" pitchFamily="2" charset="-122"/>
            </a:endParaRPr>
          </a:p>
        </p:txBody>
      </p:sp>
      <p:sp>
        <p:nvSpPr>
          <p:cNvPr id="679014" name="Text Box 4"/>
          <p:cNvSpPr txBox="1">
            <a:spLocks noChangeArrowheads="1"/>
          </p:cNvSpPr>
          <p:nvPr>
            <p:custDataLst>
              <p:tags r:id="rId37"/>
            </p:custDataLst>
          </p:nvPr>
        </p:nvSpPr>
        <p:spPr bwMode="auto">
          <a:xfrm>
            <a:off x="10160000" y="4570414"/>
            <a:ext cx="1524000" cy="830997"/>
          </a:xfrm>
          <a:prstGeom prst="rect">
            <a:avLst/>
          </a:prstGeom>
          <a:noFill/>
          <a:ln w="9525">
            <a:noFill/>
            <a:miter lim="800000"/>
          </a:ln>
        </p:spPr>
        <p:txBody>
          <a:bodyPr>
            <a:spAutoFit/>
          </a:bodyPr>
          <a:lstStyle/>
          <a:p>
            <a:pPr fontAlgn="t">
              <a:spcBef>
                <a:spcPct val="50000"/>
              </a:spcBef>
            </a:pPr>
            <a:r>
              <a:rPr lang="zh-CN" altLang="en-US" sz="2400" i="0">
                <a:solidFill>
                  <a:srgbClr val="FF0000"/>
                </a:solidFill>
                <a:latin typeface="Times New Roman" panose="02020603050405020304" pitchFamily="18" charset="0"/>
                <a:ea typeface="黑体" panose="02010609060101010101" pitchFamily="49" charset="-122"/>
              </a:rPr>
              <a:t>遗传平衡状态</a:t>
            </a:r>
            <a:endParaRPr lang="zh-CN" altLang="en-US" sz="2400" i="0">
              <a:solidFill>
                <a:srgbClr val="FF0000"/>
              </a:solidFill>
              <a:latin typeface="Times New Roman" panose="02020603050405020304" pitchFamily="18" charset="0"/>
              <a:ea typeface="黑体" panose="02010609060101010101" pitchFamily="49" charset="-122"/>
            </a:endParaRPr>
          </a:p>
        </p:txBody>
      </p:sp>
      <p:sp>
        <p:nvSpPr>
          <p:cNvPr id="679015" name="Text Box 53"/>
          <p:cNvSpPr txBox="1">
            <a:spLocks noChangeArrowheads="1"/>
          </p:cNvSpPr>
          <p:nvPr>
            <p:custDataLst>
              <p:tags r:id="rId38"/>
            </p:custDataLst>
          </p:nvPr>
        </p:nvSpPr>
        <p:spPr bwMode="auto">
          <a:xfrm flipH="1">
            <a:off x="3198284" y="2498725"/>
            <a:ext cx="1422400" cy="457200"/>
          </a:xfrm>
          <a:prstGeom prst="rect">
            <a:avLst/>
          </a:prstGeom>
          <a:noFill/>
          <a:ln w="9525">
            <a:noFill/>
            <a:miter lim="800000"/>
          </a:ln>
        </p:spPr>
        <p:txBody>
          <a:bodyPr>
            <a:spAutoFit/>
          </a:bodyPr>
          <a:lstStyle/>
          <a:p>
            <a:pPr algn="ctr">
              <a:spcBef>
                <a:spcPct val="20000"/>
              </a:spcBef>
            </a:pPr>
            <a:r>
              <a:rPr lang="en-US" sz="2400" i="0">
                <a:solidFill>
                  <a:srgbClr val="0000FF"/>
                </a:solidFill>
                <a:latin typeface="Times New Roman" panose="02020603050405020304" pitchFamily="18" charset="0"/>
                <a:ea typeface="宋体" panose="02010600030101010101" pitchFamily="2" charset="-122"/>
              </a:rPr>
              <a:t>60%</a:t>
            </a:r>
            <a:endParaRPr lang="en-US" sz="2400" i="0">
              <a:solidFill>
                <a:srgbClr val="0000FF"/>
              </a:solidFill>
              <a:latin typeface="Times New Roman" panose="02020603050405020304" pitchFamily="18" charset="0"/>
              <a:ea typeface="宋体" panose="02010600030101010101" pitchFamily="2" charset="-122"/>
            </a:endParaRPr>
          </a:p>
        </p:txBody>
      </p:sp>
      <p:sp>
        <p:nvSpPr>
          <p:cNvPr id="679016" name="Text Box 53"/>
          <p:cNvSpPr txBox="1">
            <a:spLocks noChangeArrowheads="1"/>
          </p:cNvSpPr>
          <p:nvPr>
            <p:custDataLst>
              <p:tags r:id="rId39"/>
            </p:custDataLst>
          </p:nvPr>
        </p:nvSpPr>
        <p:spPr bwMode="auto">
          <a:xfrm flipH="1">
            <a:off x="3160184" y="3009900"/>
            <a:ext cx="1422400" cy="457200"/>
          </a:xfrm>
          <a:prstGeom prst="rect">
            <a:avLst/>
          </a:prstGeom>
          <a:noFill/>
          <a:ln w="9525">
            <a:noFill/>
            <a:miter lim="800000"/>
          </a:ln>
        </p:spPr>
        <p:txBody>
          <a:bodyPr>
            <a:spAutoFit/>
          </a:bodyPr>
          <a:lstStyle/>
          <a:p>
            <a:pPr algn="ctr">
              <a:spcBef>
                <a:spcPct val="20000"/>
              </a:spcBef>
            </a:pPr>
            <a:r>
              <a:rPr lang="en-US" sz="2400" i="0">
                <a:solidFill>
                  <a:srgbClr val="0000FF"/>
                </a:solidFill>
                <a:latin typeface="Times New Roman" panose="02020603050405020304" pitchFamily="18" charset="0"/>
                <a:ea typeface="宋体" panose="02010600030101010101" pitchFamily="2" charset="-122"/>
              </a:rPr>
              <a:t>40%</a:t>
            </a:r>
            <a:endParaRPr lang="en-US" sz="2400" i="0">
              <a:solidFill>
                <a:srgbClr val="0000FF"/>
              </a:solidFill>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90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90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78914"/>
                                        </p:tgtEl>
                                        <p:attrNameLst>
                                          <p:attrName>style.visibility</p:attrName>
                                        </p:attrNameLst>
                                      </p:cBhvr>
                                      <p:to>
                                        <p:strVal val="visible"/>
                                      </p:to>
                                    </p:set>
                                    <p:animEffect transition="in" filter="blinds(horizontal)">
                                      <p:cBhvr>
                                        <p:cTn id="15" dur="500"/>
                                        <p:tgtEl>
                                          <p:spTgt spid="6789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78915"/>
                                        </p:tgtEl>
                                        <p:attrNameLst>
                                          <p:attrName>style.visibility</p:attrName>
                                        </p:attrNameLst>
                                      </p:cBhvr>
                                      <p:to>
                                        <p:strVal val="visible"/>
                                      </p:to>
                                    </p:set>
                                    <p:animEffect transition="in" filter="blinds(horizontal)">
                                      <p:cBhvr>
                                        <p:cTn id="20" dur="500"/>
                                        <p:tgtEl>
                                          <p:spTgt spid="678915"/>
                                        </p:tgtEl>
                                      </p:cBhvr>
                                    </p:animEffect>
                                  </p:childTnLst>
                                </p:cTn>
                              </p:par>
                              <p:par>
                                <p:cTn id="21" presetID="3" presetClass="entr" presetSubtype="1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linds(horizontal)">
                                      <p:cBhvr>
                                        <p:cTn id="23" dur="500"/>
                                        <p:tgtEl>
                                          <p:spTgt spid="3"/>
                                        </p:tgtEl>
                                      </p:cBhvr>
                                    </p:animEffect>
                                  </p:childTnLst>
                                </p:cTn>
                              </p:par>
                              <p:par>
                                <p:cTn id="24" presetID="3" presetClass="entr" presetSubtype="1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blinds(horizontal)">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678938"/>
                                        </p:tgtEl>
                                        <p:attrNameLst>
                                          <p:attrName>style.visibility</p:attrName>
                                        </p:attrNameLst>
                                      </p:cBhvr>
                                      <p:to>
                                        <p:strVal val="visible"/>
                                      </p:to>
                                    </p:set>
                                    <p:animEffect transition="in" filter="blinds(horizontal)">
                                      <p:cBhvr>
                                        <p:cTn id="31" dur="500"/>
                                        <p:tgtEl>
                                          <p:spTgt spid="67893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678934"/>
                                        </p:tgtEl>
                                        <p:attrNameLst>
                                          <p:attrName>style.visibility</p:attrName>
                                        </p:attrNameLst>
                                      </p:cBhvr>
                                      <p:to>
                                        <p:strVal val="visible"/>
                                      </p:to>
                                    </p:set>
                                    <p:animEffect transition="in" filter="blinds(horizontal)">
                                      <p:cBhvr>
                                        <p:cTn id="36" dur="500"/>
                                        <p:tgtEl>
                                          <p:spTgt spid="67893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678939"/>
                                        </p:tgtEl>
                                        <p:attrNameLst>
                                          <p:attrName>style.visibility</p:attrName>
                                        </p:attrNameLst>
                                      </p:cBhvr>
                                      <p:to>
                                        <p:strVal val="visible"/>
                                      </p:to>
                                    </p:set>
                                    <p:animEffect transition="in" filter="blinds(horizontal)">
                                      <p:cBhvr>
                                        <p:cTn id="41" dur="500"/>
                                        <p:tgtEl>
                                          <p:spTgt spid="678939"/>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678936"/>
                                        </p:tgtEl>
                                        <p:attrNameLst>
                                          <p:attrName>style.visibility</p:attrName>
                                        </p:attrNameLst>
                                      </p:cBhvr>
                                      <p:to>
                                        <p:strVal val="visible"/>
                                      </p:to>
                                    </p:set>
                                    <p:animEffect transition="in" filter="blinds(horizontal)">
                                      <p:cBhvr>
                                        <p:cTn id="46" dur="500"/>
                                        <p:tgtEl>
                                          <p:spTgt spid="678936"/>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678940"/>
                                        </p:tgtEl>
                                        <p:attrNameLst>
                                          <p:attrName>style.visibility</p:attrName>
                                        </p:attrNameLst>
                                      </p:cBhvr>
                                      <p:to>
                                        <p:strVal val="visible"/>
                                      </p:to>
                                    </p:set>
                                    <p:animEffect transition="in" filter="blinds(horizontal)">
                                      <p:cBhvr>
                                        <p:cTn id="51" dur="500"/>
                                        <p:tgtEl>
                                          <p:spTgt spid="678940"/>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678941"/>
                                        </p:tgtEl>
                                        <p:attrNameLst>
                                          <p:attrName>style.visibility</p:attrName>
                                        </p:attrNameLst>
                                      </p:cBhvr>
                                      <p:to>
                                        <p:strVal val="visible"/>
                                      </p:to>
                                    </p:set>
                                    <p:animEffect transition="in" filter="blinds(horizontal)">
                                      <p:cBhvr>
                                        <p:cTn id="56" dur="500"/>
                                        <p:tgtEl>
                                          <p:spTgt spid="678941"/>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678942"/>
                                        </p:tgtEl>
                                        <p:attrNameLst>
                                          <p:attrName>style.visibility</p:attrName>
                                        </p:attrNameLst>
                                      </p:cBhvr>
                                      <p:to>
                                        <p:strVal val="visible"/>
                                      </p:to>
                                    </p:set>
                                    <p:animEffect transition="in" filter="blinds(horizontal)">
                                      <p:cBhvr>
                                        <p:cTn id="61" dur="500"/>
                                        <p:tgtEl>
                                          <p:spTgt spid="678942"/>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678937"/>
                                        </p:tgtEl>
                                        <p:attrNameLst>
                                          <p:attrName>style.visibility</p:attrName>
                                        </p:attrNameLst>
                                      </p:cBhvr>
                                      <p:to>
                                        <p:strVal val="visible"/>
                                      </p:to>
                                    </p:set>
                                    <p:animEffect transition="in" filter="blinds(horizontal)">
                                      <p:cBhvr>
                                        <p:cTn id="66" dur="500"/>
                                        <p:tgtEl>
                                          <p:spTgt spid="678937"/>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7899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7899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7900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7900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7900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67900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67900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67900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67900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499"/>
                                          </p:stCondLst>
                                        </p:cTn>
                                        <p:tgtEl>
                                          <p:spTgt spid="67900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499"/>
                                          </p:stCondLst>
                                        </p:cTn>
                                        <p:tgtEl>
                                          <p:spTgt spid="679011"/>
                                        </p:tgtEl>
                                        <p:attrNameLst>
                                          <p:attrName>style.visibility</p:attrName>
                                        </p:attrNameLst>
                                      </p:cBhvr>
                                      <p:to>
                                        <p:strVal val="visible"/>
                                      </p:to>
                                    </p:set>
                                  </p:childTnLst>
                                </p:cTn>
                              </p:par>
                            </p:childTnLst>
                          </p:cTn>
                        </p:par>
                        <p:par>
                          <p:cTn id="111" fill="hold">
                            <p:stCondLst>
                              <p:cond delay="500"/>
                            </p:stCondLst>
                            <p:childTnLst>
                              <p:par>
                                <p:cTn id="112" presetID="1" presetClass="entr" presetSubtype="0" fill="hold" grpId="0" nodeType="afterEffect">
                                  <p:stCondLst>
                                    <p:cond delay="0"/>
                                  </p:stCondLst>
                                  <p:childTnLst>
                                    <p:set>
                                      <p:cBhvr>
                                        <p:cTn id="113" dur="1" fill="hold">
                                          <p:stCondLst>
                                            <p:cond delay="499"/>
                                          </p:stCondLst>
                                        </p:cTn>
                                        <p:tgtEl>
                                          <p:spTgt spid="679012"/>
                                        </p:tgtEl>
                                        <p:attrNameLst>
                                          <p:attrName>style.visibility</p:attrName>
                                        </p:attrNameLst>
                                      </p:cBhvr>
                                      <p:to>
                                        <p:strVal val="visible"/>
                                      </p:to>
                                    </p:set>
                                  </p:childTnLst>
                                </p:cTn>
                              </p:par>
                            </p:childTnLst>
                          </p:cTn>
                        </p:par>
                        <p:par>
                          <p:cTn id="114" fill="hold">
                            <p:stCondLst>
                              <p:cond delay="1000"/>
                            </p:stCondLst>
                            <p:childTnLst>
                              <p:par>
                                <p:cTn id="115" presetID="1" presetClass="entr" presetSubtype="0" fill="hold" grpId="0" nodeType="afterEffect">
                                  <p:stCondLst>
                                    <p:cond delay="0"/>
                                  </p:stCondLst>
                                  <p:childTnLst>
                                    <p:set>
                                      <p:cBhvr>
                                        <p:cTn id="116" dur="1" fill="hold">
                                          <p:stCondLst>
                                            <p:cond delay="499"/>
                                          </p:stCondLst>
                                        </p:cTn>
                                        <p:tgtEl>
                                          <p:spTgt spid="679013"/>
                                        </p:tgtEl>
                                        <p:attrNameLst>
                                          <p:attrName>style.visibility</p:attrName>
                                        </p:attrNameLst>
                                      </p:cBhvr>
                                      <p:to>
                                        <p:strVal val="visible"/>
                                      </p:to>
                                    </p:set>
                                  </p:childTnLst>
                                </p:cTn>
                              </p:par>
                            </p:childTnLst>
                          </p:cTn>
                        </p:par>
                        <p:par>
                          <p:cTn id="117" fill="hold">
                            <p:stCondLst>
                              <p:cond delay="1500"/>
                            </p:stCondLst>
                            <p:childTnLst>
                              <p:par>
                                <p:cTn id="118" presetID="1" presetClass="entr" presetSubtype="0" fill="hold" grpId="0" nodeType="afterEffect">
                                  <p:stCondLst>
                                    <p:cond delay="0"/>
                                  </p:stCondLst>
                                  <p:childTnLst>
                                    <p:set>
                                      <p:cBhvr>
                                        <p:cTn id="119" dur="1" fill="hold">
                                          <p:stCondLst>
                                            <p:cond delay="499"/>
                                          </p:stCondLst>
                                        </p:cTn>
                                        <p:tgtEl>
                                          <p:spTgt spid="679008"/>
                                        </p:tgtEl>
                                        <p:attrNameLst>
                                          <p:attrName>style.visibility</p:attrName>
                                        </p:attrNameLst>
                                      </p:cBhvr>
                                      <p:to>
                                        <p:strVal val="visible"/>
                                      </p:to>
                                    </p:set>
                                  </p:childTnLst>
                                </p:cTn>
                              </p:par>
                            </p:childTnLst>
                          </p:cTn>
                        </p:par>
                        <p:par>
                          <p:cTn id="120" fill="hold">
                            <p:stCondLst>
                              <p:cond delay="2000"/>
                            </p:stCondLst>
                            <p:childTnLst>
                              <p:par>
                                <p:cTn id="121" presetID="1" presetClass="entr" presetSubtype="0" fill="hold" grpId="0" nodeType="afterEffect">
                                  <p:stCondLst>
                                    <p:cond delay="0"/>
                                  </p:stCondLst>
                                  <p:childTnLst>
                                    <p:set>
                                      <p:cBhvr>
                                        <p:cTn id="122" dur="1" fill="hold">
                                          <p:stCondLst>
                                            <p:cond delay="499"/>
                                          </p:stCondLst>
                                        </p:cTn>
                                        <p:tgtEl>
                                          <p:spTgt spid="67901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499"/>
                                          </p:stCondLst>
                                        </p:cTn>
                                        <p:tgtEl>
                                          <p:spTgt spid="6790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8914" grpId="0"/>
      <p:bldP spid="678934" grpId="0"/>
      <p:bldP spid="678936" grpId="0"/>
      <p:bldP spid="678937" grpId="0"/>
      <p:bldP spid="678938" grpId="0"/>
      <p:bldP spid="678939" grpId="0"/>
      <p:bldP spid="678940" grpId="0"/>
      <p:bldP spid="678941" grpId="0"/>
      <p:bldP spid="678942" grpId="0"/>
      <p:bldP spid="678998" grpId="0"/>
      <p:bldP spid="678999" grpId="0"/>
      <p:bldP spid="679000" grpId="0"/>
      <p:bldP spid="679002" grpId="0"/>
      <p:bldP spid="679003" grpId="0"/>
      <p:bldP spid="679004" grpId="0"/>
      <p:bldP spid="679005" grpId="0"/>
      <p:bldP spid="679006" grpId="0"/>
      <p:bldP spid="679007" grpId="0"/>
      <p:bldP spid="679008" grpId="0"/>
      <p:bldP spid="679009" grpId="0"/>
      <p:bldP spid="679010" grpId="0"/>
      <p:bldP spid="679011" grpId="0"/>
      <p:bldP spid="679012" grpId="0"/>
      <p:bldP spid="679013" grpId="0"/>
      <p:bldP spid="679014" grpId="0"/>
      <p:bldP spid="679015" grpId="0"/>
      <p:bldP spid="6790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2"/>
          <p:cNvSpPr>
            <a:spLocks noGrp="1" noChangeArrowheads="1"/>
          </p:cNvSpPr>
          <p:nvPr>
            <p:ph type="title"/>
            <p:custDataLst>
              <p:tags r:id="rId1"/>
            </p:custDataLst>
          </p:nvPr>
        </p:nvSpPr>
        <p:spPr bwMode="auto">
          <a:xfrm>
            <a:off x="431801" y="833439"/>
            <a:ext cx="11521017" cy="2954337"/>
          </a:xfrm>
          <a:prstGeom prst="rect">
            <a:avLst/>
          </a:prstGeom>
          <a:noFill/>
          <a:ln>
            <a:miter lim="800000"/>
          </a:ln>
        </p:spPr>
        <p:txBody>
          <a:bodyPr vert="horz" wrap="square" lIns="91440" tIns="45720" rIns="91440" bIns="45720" numCol="1" anchor="t" anchorCtr="0" compatLnSpc="1"/>
          <a:lstStyle/>
          <a:p>
            <a:pPr>
              <a:lnSpc>
                <a:spcPct val="130000"/>
              </a:lnSpc>
            </a:pPr>
            <a:r>
              <a:rPr lang="zh-CN" altLang="en-US" sz="2400" smtClean="0">
                <a:latin typeface="黑体" panose="02010609060101010101" pitchFamily="49" charset="-122"/>
              </a:rPr>
              <a:t>（</a:t>
            </a:r>
            <a:r>
              <a:rPr lang="en-US" altLang="zh-CN" sz="2400" smtClean="0">
                <a:latin typeface="黑体" panose="02010609060101010101" pitchFamily="49" charset="-122"/>
              </a:rPr>
              <a:t>2012</a:t>
            </a:r>
            <a:r>
              <a:rPr lang="zh-CN" altLang="en-US" sz="2400" smtClean="0">
                <a:latin typeface="黑体" panose="02010609060101010101" pitchFamily="49" charset="-122"/>
              </a:rPr>
              <a:t>上海）</a:t>
            </a:r>
            <a:r>
              <a:rPr lang="en-US" altLang="zh-CN" sz="2400" smtClean="0">
                <a:latin typeface="黑体" panose="02010609060101010101" pitchFamily="49" charset="-122"/>
              </a:rPr>
              <a:t>29．蜗牛的有条纹(A)对无条纹(a)为显性。在一个地区的蜗牛种群内，有条纹(AA)个体占55％，无条纹个体占15％，若蜗牛间进行</a:t>
            </a:r>
            <a:r>
              <a:rPr lang="en-US" altLang="zh-CN" sz="2400" smtClean="0">
                <a:solidFill>
                  <a:srgbClr val="FF0000"/>
                </a:solidFill>
                <a:latin typeface="黑体" panose="02010609060101010101" pitchFamily="49" charset="-122"/>
              </a:rPr>
              <a:t>自由交配</a:t>
            </a:r>
            <a:r>
              <a:rPr lang="en-US" altLang="zh-CN" sz="2400" smtClean="0">
                <a:latin typeface="黑体" panose="02010609060101010101" pitchFamily="49" charset="-122"/>
              </a:rPr>
              <a:t>得到Fl，则A基因的频率和F1中Aa基因型的频率分别是</a:t>
            </a:r>
            <a:br>
              <a:rPr lang="en-US" altLang="zh-CN" sz="2400" smtClean="0">
                <a:latin typeface="黑体" panose="02010609060101010101" pitchFamily="49" charset="-122"/>
              </a:rPr>
            </a:br>
            <a:r>
              <a:rPr lang="en-US" altLang="zh-CN" sz="2400" smtClean="0">
                <a:latin typeface="黑体" panose="02010609060101010101" pitchFamily="49" charset="-122"/>
              </a:rPr>
              <a:t>  A．30％，2l％         B．30％，42％    </a:t>
            </a:r>
            <a:br>
              <a:rPr lang="en-US" altLang="zh-CN" sz="2400" smtClean="0">
                <a:latin typeface="黑体" panose="02010609060101010101" pitchFamily="49" charset="-122"/>
              </a:rPr>
            </a:br>
            <a:r>
              <a:rPr lang="en-US" altLang="zh-CN" sz="2400" smtClean="0">
                <a:latin typeface="黑体" panose="02010609060101010101" pitchFamily="49" charset="-122"/>
              </a:rPr>
              <a:t>  C．70％，2l％         D．70％，42％</a:t>
            </a:r>
            <a:endParaRPr lang="zh-CN" altLang="en-US" sz="2400" smtClean="0">
              <a:latin typeface="黑体" panose="02010609060101010101" pitchFamily="49" charset="-122"/>
            </a:endParaRPr>
          </a:p>
        </p:txBody>
      </p:sp>
      <p:sp>
        <p:nvSpPr>
          <p:cNvPr id="703491" name="Rectangle 6"/>
          <p:cNvSpPr>
            <a:spLocks noChangeArrowheads="1"/>
          </p:cNvSpPr>
          <p:nvPr>
            <p:custDataLst>
              <p:tags r:id="rId2"/>
            </p:custDataLst>
          </p:nvPr>
        </p:nvSpPr>
        <p:spPr bwMode="auto">
          <a:xfrm>
            <a:off x="334433" y="4221163"/>
            <a:ext cx="11387667" cy="1052596"/>
          </a:xfrm>
          <a:prstGeom prst="rect">
            <a:avLst/>
          </a:prstGeom>
          <a:noFill/>
          <a:ln w="9525" algn="ctr">
            <a:noFill/>
            <a:miter lim="800000"/>
          </a:ln>
        </p:spPr>
        <p:txBody>
          <a:bodyPr>
            <a:spAutoFit/>
          </a:bodyPr>
          <a:lstStyle/>
          <a:p>
            <a:pPr>
              <a:lnSpc>
                <a:spcPct val="130000"/>
              </a:lnSpc>
            </a:pPr>
            <a:r>
              <a:rPr lang="en-US" altLang="zh-CN" sz="2400" i="0">
                <a:solidFill>
                  <a:srgbClr val="0000CC"/>
                </a:solidFill>
                <a:latin typeface="黑体" panose="02010609060101010101" pitchFamily="49" charset="-122"/>
                <a:ea typeface="黑体" panose="02010609060101010101" pitchFamily="49" charset="-122"/>
              </a:rPr>
              <a:t>  【</a:t>
            </a:r>
            <a:r>
              <a:rPr lang="zh-CN" altLang="en-US" sz="2400" i="0">
                <a:solidFill>
                  <a:srgbClr val="0000CC"/>
                </a:solidFill>
                <a:latin typeface="黑体" panose="02010609060101010101" pitchFamily="49" charset="-122"/>
                <a:ea typeface="黑体" panose="02010609060101010101" pitchFamily="49" charset="-122"/>
              </a:rPr>
              <a:t>解析</a:t>
            </a:r>
            <a:r>
              <a:rPr lang="en-US" altLang="zh-CN" sz="2400" i="0">
                <a:solidFill>
                  <a:srgbClr val="0000CC"/>
                </a:solidFill>
                <a:latin typeface="黑体" panose="02010609060101010101" pitchFamily="49" charset="-122"/>
                <a:ea typeface="黑体" panose="02010609060101010101" pitchFamily="49" charset="-122"/>
              </a:rPr>
              <a:t>】</a:t>
            </a:r>
            <a:r>
              <a:rPr lang="zh-CN" altLang="zh-CN" sz="2400" i="0">
                <a:latin typeface="黑体" panose="02010609060101010101" pitchFamily="49" charset="-122"/>
                <a:ea typeface="黑体" panose="02010609060101010101" pitchFamily="49" charset="-122"/>
              </a:rPr>
              <a:t>亲本中AA占55%，aa占15%，所以Aa占30%，自由交配，用哈温定律算，得到A基因频率70%，a基因频率30%，F1中Aa的基因型频率为42%，选D。</a:t>
            </a:r>
            <a:endParaRPr lang="en-US" altLang="zh-CN" sz="2400" i="0">
              <a:latin typeface="黑体" panose="02010609060101010101" pitchFamily="49" charset="-122"/>
              <a:ea typeface="黑体" panose="02010609060101010101" pitchFamily="49" charset="-122"/>
            </a:endParaRPr>
          </a:p>
        </p:txBody>
      </p:sp>
      <p:sp>
        <p:nvSpPr>
          <p:cNvPr id="18438" name="Text Box 6"/>
          <p:cNvSpPr txBox="1">
            <a:spLocks noChangeArrowheads="1"/>
          </p:cNvSpPr>
          <p:nvPr>
            <p:custDataLst>
              <p:tags r:id="rId3"/>
            </p:custDataLst>
          </p:nvPr>
        </p:nvSpPr>
        <p:spPr bwMode="auto">
          <a:xfrm>
            <a:off x="9455151" y="2492376"/>
            <a:ext cx="960967" cy="963613"/>
          </a:xfrm>
          <a:prstGeom prst="rect">
            <a:avLst/>
          </a:prstGeom>
          <a:noFill/>
          <a:ln w="9525">
            <a:noFill/>
            <a:miter lim="800000"/>
          </a:ln>
        </p:spPr>
        <p:txBody>
          <a:bodyPr>
            <a:spAutoFit/>
          </a:bodyPr>
          <a:lstStyle/>
          <a:p>
            <a:pPr>
              <a:lnSpc>
                <a:spcPct val="130000"/>
              </a:lnSpc>
              <a:spcBef>
                <a:spcPct val="50000"/>
              </a:spcBef>
            </a:pPr>
            <a:r>
              <a:rPr lang="en-US" altLang="zh-CN" sz="4400" i="0">
                <a:solidFill>
                  <a:srgbClr val="FF0000"/>
                </a:solidFill>
                <a:latin typeface="黑体" panose="02010609060101010101" pitchFamily="49" charset="-122"/>
                <a:ea typeface="黑体" panose="02010609060101010101" pitchFamily="49" charset="-122"/>
              </a:rPr>
              <a:t>D</a:t>
            </a:r>
            <a:endParaRPr lang="en-US" altLang="zh-CN" sz="4400" i="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38"/>
                                        </p:tgtEl>
                                        <p:attrNameLst>
                                          <p:attrName>style.visibility</p:attrName>
                                        </p:attrNameLst>
                                      </p:cBhvr>
                                      <p:to>
                                        <p:strVal val="visible"/>
                                      </p:to>
                                    </p:set>
                                    <p:anim calcmode="lin" valueType="num">
                                      <p:cBhvr additive="base">
                                        <p:cTn id="7" dur="500" fill="hold"/>
                                        <p:tgtEl>
                                          <p:spTgt spid="18438"/>
                                        </p:tgtEl>
                                        <p:attrNameLst>
                                          <p:attrName>ppt_x</p:attrName>
                                        </p:attrNameLst>
                                      </p:cBhvr>
                                      <p:tavLst>
                                        <p:tav tm="0">
                                          <p:val>
                                            <p:strVal val="#ppt_x"/>
                                          </p:val>
                                        </p:tav>
                                        <p:tav tm="100000">
                                          <p:val>
                                            <p:strVal val="#ppt_x"/>
                                          </p:val>
                                        </p:tav>
                                      </p:tavLst>
                                    </p:anim>
                                    <p:anim calcmode="lin" valueType="num">
                                      <p:cBhvr additive="base">
                                        <p:cTn id="8" dur="500" fill="hold"/>
                                        <p:tgtEl>
                                          <p:spTgt spid="184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03491"/>
                                        </p:tgtEl>
                                        <p:attrNameLst>
                                          <p:attrName>style.visibility</p:attrName>
                                        </p:attrNameLst>
                                      </p:cBhvr>
                                      <p:to>
                                        <p:strVal val="visible"/>
                                      </p:to>
                                    </p:set>
                                    <p:animEffect transition="in" filter="blinds(horizontal)">
                                      <p:cBhvr>
                                        <p:cTn id="13" dur="500"/>
                                        <p:tgtEl>
                                          <p:spTgt spid="703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491" grpId="0"/>
      <p:bldP spid="184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timg"/>
          <p:cNvPicPr>
            <a:picLocks noChangeAspect="1"/>
          </p:cNvPicPr>
          <p:nvPr>
            <p:custDataLst>
              <p:tags r:id="rId1"/>
            </p:custDataLst>
          </p:nvPr>
        </p:nvPicPr>
        <p:blipFill>
          <a:blip r:embed="rId2"/>
          <a:stretch>
            <a:fillRect/>
          </a:stretch>
        </p:blipFill>
        <p:spPr>
          <a:xfrm>
            <a:off x="516653" y="1308607"/>
            <a:ext cx="3567667" cy="4827528"/>
          </a:xfrm>
          <a:prstGeom prst="rect">
            <a:avLst/>
          </a:prstGeom>
        </p:spPr>
      </p:pic>
      <p:sp>
        <p:nvSpPr>
          <p:cNvPr id="11" name="Text Box 6"/>
          <p:cNvSpPr txBox="1">
            <a:spLocks noChangeArrowheads="1"/>
          </p:cNvSpPr>
          <p:nvPr>
            <p:custDataLst>
              <p:tags r:id="rId3"/>
            </p:custDataLst>
          </p:nvPr>
        </p:nvSpPr>
        <p:spPr bwMode="auto">
          <a:xfrm>
            <a:off x="4328160" y="3777345"/>
            <a:ext cx="7477759" cy="2676525"/>
          </a:xfrm>
          <a:prstGeom prst="rect">
            <a:avLst/>
          </a:prstGeom>
          <a:solidFill>
            <a:schemeClr val="bg2"/>
          </a:solidFill>
          <a:ln>
            <a:noFill/>
          </a:ln>
          <a:effectLst/>
        </p:spPr>
        <p:txBody>
          <a:bodyPr wrap="square">
            <a:spAutoFit/>
          </a:bodyPr>
          <a:lstStyle/>
          <a:p>
            <a:pPr marR="0" lvl="0" algn="l" defTabSz="914400" rtl="0" eaLnBrk="1" fontAlgn="auto" latinLnBrk="0" hangingPunct="1">
              <a:lnSpc>
                <a:spcPct val="150000"/>
              </a:lnSpc>
              <a:spcAft>
                <a:spcPct val="0"/>
              </a:spcAft>
              <a:buClrTx/>
              <a:buSzTx/>
              <a:defRPr/>
            </a:pPr>
            <a:r>
              <a:rPr kumimoji="1" lang="zh-CN" altLang="en-US" sz="2800"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共</a:t>
            </a:r>
            <a:r>
              <a:rPr kumimoji="1" lang="zh-CN" altLang="en-US" sz="280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同由来学说</a:t>
            </a:r>
            <a:r>
              <a:rPr kumimoji="1" lang="en-US" altLang="zh-CN" sz="280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280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地球上所有的生物都是由原始的共同祖先进化而来</a:t>
            </a:r>
            <a:endParaRPr kumimoji="1" lang="en-US" altLang="zh-CN" sz="280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R="0" lvl="0" algn="l" defTabSz="914400" rtl="0" eaLnBrk="1" fontAlgn="auto" latinLnBrk="0" hangingPunct="1">
              <a:lnSpc>
                <a:spcPct val="150000"/>
              </a:lnSpc>
              <a:spcAft>
                <a:spcPct val="0"/>
              </a:spcAft>
              <a:buClrTx/>
              <a:buSzTx/>
              <a:defRPr/>
            </a:pPr>
            <a:r>
              <a:rPr kumimoji="1" lang="zh-CN" altLang="en-US" sz="2800"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自</a:t>
            </a:r>
            <a:r>
              <a:rPr kumimoji="1" lang="zh-CN" altLang="en-US" sz="280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然选择学说</a:t>
            </a:r>
            <a:r>
              <a:rPr kumimoji="1" lang="en-US" altLang="zh-CN" sz="280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28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揭示的生物进化的机制，解释了适应的形成和物种形成的原因</a:t>
            </a:r>
            <a:endParaRPr kumimoji="1" lang="en-US" altLang="zh-CN" sz="280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28692"/>
          <p:cNvSpPr/>
          <p:nvPr>
            <p:custDataLst>
              <p:tags r:id="rId4"/>
            </p:custDataLst>
          </p:nvPr>
        </p:nvSpPr>
        <p:spPr>
          <a:xfrm>
            <a:off x="4328160" y="961818"/>
            <a:ext cx="7355840" cy="2676525"/>
          </a:xfrm>
          <a:prstGeom prst="rect">
            <a:avLst/>
          </a:prstGeom>
          <a:noFill/>
          <a:ln w="9525">
            <a:noFill/>
          </a:ln>
        </p:spPr>
        <p:txBody>
          <a:bodyPr wrap="square" anchor="t">
            <a:spAutoFit/>
          </a:bodyPr>
          <a:lstStyle/>
          <a:p>
            <a:pPr algn="ctr" fontAlgn="auto">
              <a:lnSpc>
                <a:spcPct val="150000"/>
              </a:lnSpc>
            </a:pPr>
            <a:r>
              <a:rPr lang="zh-CN" altLang="en-US" sz="2800">
                <a:latin typeface="微软雅黑" panose="020B0503020204020204" pitchFamily="34" charset="-122"/>
                <a:ea typeface="微软雅黑" panose="020B0503020204020204" pitchFamily="34" charset="-122"/>
                <a:sym typeface="Times New Roman" panose="02020603050405020304" pitchFamily="18" charset="0"/>
              </a:rPr>
              <a:t>推翻了神创论的达尔文</a:t>
            </a:r>
            <a:endParaRPr lang="zh-CN" altLang="en-US" sz="2800">
              <a:solidFill>
                <a:schemeClr val="accent1"/>
              </a:solidFill>
              <a:latin typeface="微软雅黑" panose="020B0503020204020204" pitchFamily="34" charset="-122"/>
              <a:ea typeface="微软雅黑" panose="020B0503020204020204" pitchFamily="34" charset="-122"/>
              <a:sym typeface="Times New Roman" panose="02020603050405020304" pitchFamily="18" charset="0"/>
            </a:endParaRPr>
          </a:p>
          <a:p>
            <a:pPr algn="l" fontAlgn="auto">
              <a:lnSpc>
                <a:spcPct val="150000"/>
              </a:lnSpc>
            </a:pPr>
            <a:r>
              <a:rPr lang="zh-CN" altLang="en-US" sz="2800">
                <a:solidFill>
                  <a:schemeClr val="tx1"/>
                </a:solidFill>
                <a:latin typeface="微软雅黑" panose="020B0503020204020204" pitchFamily="34" charset="-122"/>
                <a:ea typeface="微软雅黑" panose="020B0503020204020204" pitchFamily="34" charset="-122"/>
                <a:sym typeface="Times New Roman" panose="02020603050405020304" pitchFamily="18" charset="0"/>
              </a:rPr>
              <a:t> 达尔文在《物种起源》一书中明确提出：地球上的当今生物都是由共同祖先进化来的，人和猿有共同的祖先。</a:t>
            </a:r>
            <a:endParaRPr lang="zh-CN" altLang="en-US" sz="2800">
              <a:solidFill>
                <a:schemeClr val="tx1"/>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5" name="文本框 4"/>
          <p:cNvSpPr txBox="1"/>
          <p:nvPr>
            <p:custDataLst>
              <p:tags r:id="rId5"/>
            </p:custDataLst>
          </p:nvPr>
        </p:nvSpPr>
        <p:spPr>
          <a:xfrm>
            <a:off x="228600" y="438598"/>
            <a:ext cx="5339080" cy="523220"/>
          </a:xfrm>
          <a:prstGeom prst="rect">
            <a:avLst/>
          </a:prstGeom>
          <a:noFill/>
        </p:spPr>
        <p:txBody>
          <a:bodyPr wrap="square" rtlCol="0">
            <a:spAutoFit/>
          </a:bodyPr>
          <a:lstStyle/>
          <a:p>
            <a:r>
              <a:rPr lang="zh-CN" altLang="en-US" sz="2800">
                <a:latin typeface="微软雅黑" panose="020B0503020204020204" pitchFamily="34" charset="-122"/>
                <a:ea typeface="微软雅黑" panose="020B0503020204020204" pitchFamily="34" charset="-122"/>
              </a:rPr>
              <a:t>达尔文的生物进化论主要组成：</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7" name="Rectangle 5"/>
          <p:cNvSpPr>
            <a:spLocks noChangeArrowheads="1"/>
          </p:cNvSpPr>
          <p:nvPr>
            <p:custDataLst>
              <p:tags r:id="rId1"/>
            </p:custDataLst>
          </p:nvPr>
        </p:nvSpPr>
        <p:spPr bwMode="auto">
          <a:xfrm>
            <a:off x="1" y="1457325"/>
            <a:ext cx="5373587" cy="584775"/>
          </a:xfrm>
          <a:prstGeom prst="rect">
            <a:avLst/>
          </a:prstGeom>
          <a:noFill/>
          <a:ln w="9525">
            <a:noFill/>
            <a:miter lim="800000"/>
          </a:ln>
          <a:effectLst/>
        </p:spPr>
        <p:txBody>
          <a:bodyPr wrap="none">
            <a:spAutoFit/>
          </a:bodyPr>
          <a:lstStyle/>
          <a:p>
            <a:r>
              <a:rPr lang="zh-CN" altLang="en-US" sz="3200" i="0">
                <a:solidFill>
                  <a:srgbClr val="000099"/>
                </a:solidFill>
              </a:rPr>
              <a:t>伴</a:t>
            </a:r>
            <a:r>
              <a:rPr lang="en-US" altLang="zh-CN" sz="3200" i="0">
                <a:solidFill>
                  <a:srgbClr val="000099"/>
                </a:solidFill>
              </a:rPr>
              <a:t>X</a:t>
            </a:r>
            <a:r>
              <a:rPr lang="zh-CN" altLang="en-US" sz="3200" i="0">
                <a:solidFill>
                  <a:srgbClr val="000099"/>
                </a:solidFill>
              </a:rPr>
              <a:t>遗传方面的基因频率计算</a:t>
            </a:r>
            <a:endParaRPr lang="zh-CN" altLang="en-US" sz="3200" i="0">
              <a:solidFill>
                <a:srgbClr val="000099"/>
              </a:solidFill>
            </a:endParaRPr>
          </a:p>
        </p:txBody>
      </p:sp>
      <p:sp>
        <p:nvSpPr>
          <p:cNvPr id="704518" name="Rectangle 6"/>
          <p:cNvSpPr>
            <a:spLocks noChangeArrowheads="1"/>
          </p:cNvSpPr>
          <p:nvPr>
            <p:custDataLst>
              <p:tags r:id="rId2"/>
            </p:custDataLst>
          </p:nvPr>
        </p:nvSpPr>
        <p:spPr bwMode="auto">
          <a:xfrm>
            <a:off x="0" y="2997201"/>
            <a:ext cx="11760200" cy="1630363"/>
          </a:xfrm>
          <a:prstGeom prst="rect">
            <a:avLst/>
          </a:prstGeom>
          <a:noFill/>
          <a:ln w="9525">
            <a:noFill/>
            <a:miter lim="800000"/>
          </a:ln>
          <a:effectLst/>
        </p:spPr>
        <p:txBody>
          <a:bodyPr>
            <a:spAutoFit/>
          </a:bodyPr>
          <a:lstStyle/>
          <a:p>
            <a:pPr>
              <a:lnSpc>
                <a:spcPct val="120000"/>
              </a:lnSpc>
              <a:spcBef>
                <a:spcPct val="20000"/>
              </a:spcBef>
              <a:buClr>
                <a:schemeClr val="accent1"/>
              </a:buClr>
              <a:buFont typeface="Wingdings" panose="05000000000000000000" pitchFamily="2" charset="2"/>
              <a:buNone/>
            </a:pPr>
            <a:r>
              <a:rPr lang="zh-CN" altLang="en-US" sz="2800" i="0"/>
              <a:t>        这类题目的特殊点是：</a:t>
            </a:r>
            <a:r>
              <a:rPr lang="en-US" altLang="zh-CN" sz="2800" i="0">
                <a:solidFill>
                  <a:srgbClr val="FF0000"/>
                </a:solidFill>
              </a:rPr>
              <a:t>X</a:t>
            </a:r>
            <a:r>
              <a:rPr lang="zh-CN" altLang="en-US" sz="2800" i="0">
                <a:solidFill>
                  <a:srgbClr val="FF0000"/>
                </a:solidFill>
              </a:rPr>
              <a:t>染色体总数的正确计算</a:t>
            </a:r>
            <a:r>
              <a:rPr lang="zh-CN" altLang="en-US" sz="2800" i="0"/>
              <a:t>，因为男性中只有一个</a:t>
            </a:r>
            <a:r>
              <a:rPr lang="en-US" altLang="zh-CN" sz="2800" i="0"/>
              <a:t>X</a:t>
            </a:r>
            <a:r>
              <a:rPr lang="zh-CN" altLang="en-US" sz="2800" i="0"/>
              <a:t>染色体，所以计算男性</a:t>
            </a:r>
            <a:r>
              <a:rPr lang="en-US" altLang="zh-CN" sz="2800" i="0"/>
              <a:t>X</a:t>
            </a:r>
            <a:r>
              <a:rPr lang="zh-CN" altLang="en-US" sz="2800" i="0"/>
              <a:t>染色体总数时</a:t>
            </a:r>
            <a:r>
              <a:rPr lang="zh-CN" altLang="en-US" sz="2800" i="0">
                <a:solidFill>
                  <a:srgbClr val="FF0000"/>
                </a:solidFill>
              </a:rPr>
              <a:t>不需要乘以</a:t>
            </a:r>
            <a:r>
              <a:rPr lang="en-US" altLang="zh-CN" sz="2800" i="0">
                <a:solidFill>
                  <a:srgbClr val="FF0000"/>
                </a:solidFill>
              </a:rPr>
              <a:t>2</a:t>
            </a:r>
            <a:r>
              <a:rPr lang="zh-CN" altLang="en-US" sz="2800" i="0"/>
              <a:t>，这样就能够得出正确的结果。</a:t>
            </a:r>
            <a:endParaRPr lang="zh-CN" altLang="en-US" sz="2800" i="0"/>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5" name="Text Box 3"/>
          <p:cNvSpPr txBox="1">
            <a:spLocks noChangeArrowheads="1"/>
          </p:cNvSpPr>
          <p:nvPr>
            <p:custDataLst>
              <p:tags r:id="rId1"/>
            </p:custDataLst>
          </p:nvPr>
        </p:nvSpPr>
        <p:spPr bwMode="auto">
          <a:xfrm>
            <a:off x="0" y="609600"/>
            <a:ext cx="11684000" cy="1569660"/>
          </a:xfrm>
          <a:prstGeom prst="rect">
            <a:avLst/>
          </a:prstGeom>
          <a:noFill/>
          <a:ln w="9525">
            <a:noFill/>
            <a:miter lim="800000"/>
          </a:ln>
          <a:effectLst/>
        </p:spPr>
        <p:txBody>
          <a:bodyPr>
            <a:spAutoFit/>
          </a:bodyPr>
          <a:lstStyle/>
          <a:p>
            <a:pPr>
              <a:spcBef>
                <a:spcPct val="50000"/>
              </a:spcBef>
            </a:pPr>
            <a:r>
              <a:rPr lang="zh-CN" altLang="en-US" sz="2400" i="0">
                <a:latin typeface="Times New Roman" panose="02020603050405020304" pitchFamily="18" charset="0"/>
                <a:ea typeface="黑体" panose="02010609060101010101" pitchFamily="49" charset="-122"/>
              </a:rPr>
              <a:t>例3、某校的一个生物兴趣小组在研究性学习活动中，开展了色盲普查活动，他们先从全校的1800名学生中随机抽取了180名学生（男女学生各半）做为首批调查对象，结果发现有女性色盲3人，男性色盲8人，女性携带者13人，那么，在该校全体学生中色盲基因的频率约为多少？</a:t>
            </a:r>
            <a:endParaRPr lang="zh-CN" altLang="en-US" sz="2400" i="0">
              <a:latin typeface="Times New Roman" panose="02020603050405020304" pitchFamily="18" charset="0"/>
              <a:ea typeface="黑体" panose="02010609060101010101" pitchFamily="49" charset="-122"/>
            </a:endParaRPr>
          </a:p>
        </p:txBody>
      </p:sp>
      <p:sp>
        <p:nvSpPr>
          <p:cNvPr id="684036" name="Text Box 4"/>
          <p:cNvSpPr txBox="1">
            <a:spLocks noChangeArrowheads="1"/>
          </p:cNvSpPr>
          <p:nvPr>
            <p:custDataLst>
              <p:tags r:id="rId2"/>
            </p:custDataLst>
          </p:nvPr>
        </p:nvSpPr>
        <p:spPr bwMode="auto">
          <a:xfrm>
            <a:off x="101600" y="2789238"/>
            <a:ext cx="1930400" cy="457200"/>
          </a:xfrm>
          <a:prstGeom prst="rect">
            <a:avLst/>
          </a:prstGeom>
          <a:noFill/>
          <a:ln w="9525">
            <a:noFill/>
            <a:miter lim="800000"/>
          </a:ln>
          <a:effectLst/>
        </p:spPr>
        <p:txBody>
          <a:bodyPr>
            <a:spAutoFit/>
          </a:bodyPr>
          <a:lstStyle/>
          <a:p>
            <a:pPr>
              <a:spcBef>
                <a:spcPct val="50000"/>
              </a:spcBef>
            </a:pPr>
            <a:r>
              <a:rPr lang="zh-CN" altLang="en-US" sz="2400" i="0">
                <a:latin typeface="Times New Roman" panose="02020603050405020304" pitchFamily="18" charset="0"/>
                <a:ea typeface="黑体" panose="02010609060101010101" pitchFamily="49" charset="-122"/>
              </a:rPr>
              <a:t>题解：</a:t>
            </a:r>
            <a:endParaRPr lang="zh-CN" altLang="en-US" sz="2400" i="0">
              <a:latin typeface="Times New Roman" panose="02020603050405020304" pitchFamily="18" charset="0"/>
              <a:ea typeface="黑体" panose="02010609060101010101" pitchFamily="49" charset="-122"/>
            </a:endParaRPr>
          </a:p>
        </p:txBody>
      </p:sp>
      <p:sp>
        <p:nvSpPr>
          <p:cNvPr id="684037" name="Text Box 5"/>
          <p:cNvSpPr txBox="1">
            <a:spLocks noChangeArrowheads="1"/>
          </p:cNvSpPr>
          <p:nvPr>
            <p:custDataLst>
              <p:tags r:id="rId3"/>
            </p:custDataLst>
          </p:nvPr>
        </p:nvSpPr>
        <p:spPr bwMode="auto">
          <a:xfrm>
            <a:off x="1524000" y="2865439"/>
            <a:ext cx="9347200" cy="830997"/>
          </a:xfrm>
          <a:prstGeom prst="rect">
            <a:avLst/>
          </a:prstGeom>
          <a:noFill/>
          <a:ln w="9525">
            <a:noFill/>
            <a:miter lim="800000"/>
          </a:ln>
          <a:effectLst/>
        </p:spPr>
        <p:txBody>
          <a:bodyPr>
            <a:spAutoFit/>
          </a:bodyPr>
          <a:lstStyle/>
          <a:p>
            <a:pPr>
              <a:spcBef>
                <a:spcPct val="50000"/>
              </a:spcBef>
            </a:pPr>
            <a:r>
              <a:rPr lang="zh-CN" altLang="en-US" sz="2400" i="0">
                <a:latin typeface="Times New Roman" panose="02020603050405020304" pitchFamily="18" charset="0"/>
                <a:ea typeface="黑体" panose="02010609060101010101" pitchFamily="49" charset="-122"/>
              </a:rPr>
              <a:t>由于色盲基因及其等位基因只位于</a:t>
            </a:r>
            <a:r>
              <a:rPr lang="en-US" altLang="zh-CN" sz="2400" i="0">
                <a:latin typeface="Times New Roman" panose="02020603050405020304" pitchFamily="18" charset="0"/>
                <a:ea typeface="黑体" panose="02010609060101010101" pitchFamily="49" charset="-122"/>
              </a:rPr>
              <a:t>X</a:t>
            </a:r>
            <a:r>
              <a:rPr lang="zh-CN" altLang="en-US" sz="2400" i="0">
                <a:latin typeface="Times New Roman" panose="02020603050405020304" pitchFamily="18" charset="0"/>
                <a:ea typeface="黑体" panose="02010609060101010101" pitchFamily="49" charset="-122"/>
              </a:rPr>
              <a:t>染色体上，而</a:t>
            </a:r>
            <a:r>
              <a:rPr lang="en-US" altLang="zh-CN" sz="2400" i="0">
                <a:latin typeface="Times New Roman" panose="02020603050405020304" pitchFamily="18" charset="0"/>
                <a:ea typeface="黑体" panose="02010609060101010101" pitchFamily="49" charset="-122"/>
              </a:rPr>
              <a:t>Y</a:t>
            </a:r>
            <a:r>
              <a:rPr lang="zh-CN" altLang="en-US" sz="2400" i="0">
                <a:latin typeface="Times New Roman" panose="02020603050405020304" pitchFamily="18" charset="0"/>
                <a:ea typeface="黑体" panose="02010609060101010101" pitchFamily="49" charset="-122"/>
              </a:rPr>
              <a:t>染色体上没有对应的基因</a:t>
            </a:r>
            <a:endParaRPr lang="zh-CN" altLang="en-US" sz="2400" i="0">
              <a:latin typeface="Times New Roman" panose="02020603050405020304" pitchFamily="18" charset="0"/>
              <a:ea typeface="黑体" panose="02010609060101010101" pitchFamily="49" charset="-122"/>
            </a:endParaRPr>
          </a:p>
        </p:txBody>
      </p:sp>
      <p:sp>
        <p:nvSpPr>
          <p:cNvPr id="684038" name="Text Box 6"/>
          <p:cNvSpPr txBox="1">
            <a:spLocks noChangeArrowheads="1"/>
          </p:cNvSpPr>
          <p:nvPr>
            <p:custDataLst>
              <p:tags r:id="rId4"/>
            </p:custDataLst>
          </p:nvPr>
        </p:nvSpPr>
        <p:spPr bwMode="auto">
          <a:xfrm>
            <a:off x="101600" y="3792539"/>
            <a:ext cx="11176000" cy="461665"/>
          </a:xfrm>
          <a:prstGeom prst="rect">
            <a:avLst/>
          </a:prstGeom>
          <a:noFill/>
          <a:ln w="9525">
            <a:noFill/>
            <a:miter lim="800000"/>
          </a:ln>
          <a:effectLst/>
        </p:spPr>
        <p:txBody>
          <a:bodyPr>
            <a:spAutoFit/>
          </a:bodyPr>
          <a:lstStyle/>
          <a:p>
            <a:pPr>
              <a:spcBef>
                <a:spcPct val="50000"/>
              </a:spcBef>
            </a:pPr>
            <a:r>
              <a:rPr lang="zh-CN" altLang="en-US" sz="2400" i="0">
                <a:latin typeface="Times New Roman" panose="02020603050405020304" pitchFamily="18" charset="0"/>
                <a:ea typeface="黑体" panose="02010609060101010101" pitchFamily="49" charset="-122"/>
              </a:rPr>
              <a:t>因此</a:t>
            </a:r>
            <a:r>
              <a:rPr lang="en-US" altLang="zh-CN" sz="2400" i="0">
                <a:latin typeface="Times New Roman" panose="02020603050405020304" pitchFamily="18" charset="0"/>
                <a:ea typeface="黑体" panose="02010609060101010101" pitchFamily="49" charset="-122"/>
              </a:rPr>
              <a:t>,</a:t>
            </a:r>
            <a:r>
              <a:rPr lang="zh-CN" altLang="en-US" sz="2400" i="0">
                <a:latin typeface="Times New Roman" panose="02020603050405020304" pitchFamily="18" charset="0"/>
                <a:ea typeface="黑体" panose="02010609060101010101" pitchFamily="49" charset="-122"/>
              </a:rPr>
              <a:t>在</a:t>
            </a:r>
            <a:r>
              <a:rPr lang="en-US" altLang="zh-CN" sz="2400" i="0">
                <a:latin typeface="Times New Roman" panose="02020603050405020304" pitchFamily="18" charset="0"/>
                <a:ea typeface="黑体" panose="02010609060101010101" pitchFamily="49" charset="-122"/>
              </a:rPr>
              <a:t>180</a:t>
            </a:r>
            <a:r>
              <a:rPr lang="zh-CN" altLang="en-US" sz="2400" i="0">
                <a:latin typeface="Times New Roman" panose="02020603050405020304" pitchFamily="18" charset="0"/>
                <a:ea typeface="黑体" panose="02010609060101010101" pitchFamily="49" charset="-122"/>
              </a:rPr>
              <a:t>名学生中该等位基因的总数为</a:t>
            </a:r>
            <a:r>
              <a:rPr lang="en-US" altLang="zh-CN" sz="2400" i="0">
                <a:latin typeface="Times New Roman" panose="02020603050405020304" pitchFamily="18" charset="0"/>
                <a:ea typeface="黑体" panose="02010609060101010101" pitchFamily="49" charset="-122"/>
              </a:rPr>
              <a:t>X</a:t>
            </a:r>
            <a:r>
              <a:rPr lang="en-US" altLang="zh-CN" sz="2400" i="0" baseline="30000">
                <a:latin typeface="Times New Roman" panose="02020603050405020304" pitchFamily="18" charset="0"/>
                <a:ea typeface="黑体" panose="02010609060101010101" pitchFamily="49" charset="-122"/>
              </a:rPr>
              <a:t>B</a:t>
            </a:r>
            <a:r>
              <a:rPr lang="en-US" altLang="zh-CN" sz="2400" i="0">
                <a:latin typeface="Times New Roman" panose="02020603050405020304" pitchFamily="18" charset="0"/>
                <a:ea typeface="黑体" panose="02010609060101010101" pitchFamily="49" charset="-122"/>
              </a:rPr>
              <a:t>+X</a:t>
            </a:r>
            <a:r>
              <a:rPr lang="en-US" altLang="zh-CN" sz="2400" i="0" baseline="30000">
                <a:latin typeface="Times New Roman" panose="02020603050405020304" pitchFamily="18" charset="0"/>
                <a:ea typeface="黑体" panose="02010609060101010101" pitchFamily="49" charset="-122"/>
              </a:rPr>
              <a:t>b</a:t>
            </a:r>
            <a:r>
              <a:rPr lang="en-US" altLang="zh-CN" sz="2400" i="0">
                <a:latin typeface="Times New Roman" panose="02020603050405020304" pitchFamily="18" charset="0"/>
                <a:ea typeface="黑体" panose="02010609060101010101" pitchFamily="49" charset="-122"/>
              </a:rPr>
              <a:t>=(</a:t>
            </a:r>
            <a:r>
              <a:rPr lang="zh-CN" altLang="en-US" sz="2400" i="0">
                <a:latin typeface="Times New Roman" panose="02020603050405020304" pitchFamily="18" charset="0"/>
                <a:ea typeface="黑体" panose="02010609060101010101" pitchFamily="49" charset="-122"/>
              </a:rPr>
              <a:t>女性</a:t>
            </a:r>
            <a:r>
              <a:rPr lang="en-US" altLang="zh-CN" sz="2400" i="0">
                <a:latin typeface="Times New Roman" panose="02020603050405020304" pitchFamily="18" charset="0"/>
                <a:ea typeface="黑体" panose="02010609060101010101" pitchFamily="49" charset="-122"/>
              </a:rPr>
              <a:t>)90×2</a:t>
            </a:r>
            <a:r>
              <a:rPr lang="zh-CN" altLang="en-US" sz="2400" i="0">
                <a:latin typeface="Times New Roman" panose="02020603050405020304" pitchFamily="18" charset="0"/>
                <a:ea typeface="黑体" panose="02010609060101010101" pitchFamily="49" charset="-122"/>
              </a:rPr>
              <a:t>＋</a:t>
            </a:r>
            <a:r>
              <a:rPr lang="en-US" altLang="zh-CN" sz="2400" i="0">
                <a:latin typeface="Times New Roman" panose="02020603050405020304" pitchFamily="18" charset="0"/>
                <a:ea typeface="黑体" panose="02010609060101010101" pitchFamily="49" charset="-122"/>
              </a:rPr>
              <a:t>(</a:t>
            </a:r>
            <a:r>
              <a:rPr lang="zh-CN" altLang="en-US" sz="2400" i="0">
                <a:latin typeface="Times New Roman" panose="02020603050405020304" pitchFamily="18" charset="0"/>
                <a:ea typeface="黑体" panose="02010609060101010101" pitchFamily="49" charset="-122"/>
              </a:rPr>
              <a:t>男性</a:t>
            </a:r>
            <a:r>
              <a:rPr lang="en-US" altLang="zh-CN" sz="2400" i="0">
                <a:latin typeface="Times New Roman" panose="02020603050405020304" pitchFamily="18" charset="0"/>
                <a:ea typeface="黑体" panose="02010609060101010101" pitchFamily="49" charset="-122"/>
              </a:rPr>
              <a:t>)90×1=270</a:t>
            </a:r>
            <a:endParaRPr lang="en-US" altLang="zh-CN" sz="2400" i="0">
              <a:latin typeface="Times New Roman" panose="02020603050405020304" pitchFamily="18" charset="0"/>
              <a:ea typeface="黑体" panose="02010609060101010101" pitchFamily="49" charset="-122"/>
            </a:endParaRPr>
          </a:p>
        </p:txBody>
      </p:sp>
      <p:sp>
        <p:nvSpPr>
          <p:cNvPr id="684039" name="Text Box 7"/>
          <p:cNvSpPr txBox="1">
            <a:spLocks noChangeArrowheads="1"/>
          </p:cNvSpPr>
          <p:nvPr>
            <p:custDataLst>
              <p:tags r:id="rId5"/>
            </p:custDataLst>
          </p:nvPr>
        </p:nvSpPr>
        <p:spPr bwMode="auto">
          <a:xfrm>
            <a:off x="101600" y="4751389"/>
            <a:ext cx="12090400" cy="461665"/>
          </a:xfrm>
          <a:prstGeom prst="rect">
            <a:avLst/>
          </a:prstGeom>
          <a:noFill/>
          <a:ln w="9525">
            <a:noFill/>
            <a:miter lim="800000"/>
          </a:ln>
          <a:effectLst/>
        </p:spPr>
        <p:txBody>
          <a:bodyPr>
            <a:spAutoFit/>
          </a:bodyPr>
          <a:lstStyle/>
          <a:p>
            <a:pPr>
              <a:spcBef>
                <a:spcPct val="50000"/>
              </a:spcBef>
            </a:pPr>
            <a:r>
              <a:rPr lang="zh-CN" altLang="en-US" sz="2400" i="0">
                <a:latin typeface="Times New Roman" panose="02020603050405020304" pitchFamily="18" charset="0"/>
                <a:ea typeface="黑体" panose="02010609060101010101" pitchFamily="49" charset="-122"/>
              </a:rPr>
              <a:t>色盲基因的总数为</a:t>
            </a:r>
            <a:r>
              <a:rPr lang="en-US" altLang="zh-CN" sz="2400" i="0">
                <a:latin typeface="Times New Roman" panose="02020603050405020304" pitchFamily="18" charset="0"/>
                <a:ea typeface="黑体" panose="02010609060101010101" pitchFamily="49" charset="-122"/>
              </a:rPr>
              <a:t>X</a:t>
            </a:r>
            <a:r>
              <a:rPr lang="en-US" altLang="zh-CN" sz="2400" i="0" baseline="30000">
                <a:latin typeface="Times New Roman" panose="02020603050405020304" pitchFamily="18" charset="0"/>
                <a:ea typeface="黑体" panose="02010609060101010101" pitchFamily="49" charset="-122"/>
              </a:rPr>
              <a:t>b</a:t>
            </a:r>
            <a:r>
              <a:rPr lang="en-US" altLang="zh-CN" sz="2400" i="0">
                <a:latin typeface="Times New Roman" panose="02020603050405020304" pitchFamily="18" charset="0"/>
                <a:ea typeface="黑体" panose="02010609060101010101" pitchFamily="49" charset="-122"/>
              </a:rPr>
              <a:t>=3(</a:t>
            </a:r>
            <a:r>
              <a:rPr lang="zh-CN" altLang="en-US" sz="2400" i="0">
                <a:latin typeface="Times New Roman" panose="02020603050405020304" pitchFamily="18" charset="0"/>
                <a:ea typeface="黑体" panose="02010609060101010101" pitchFamily="49" charset="-122"/>
              </a:rPr>
              <a:t>女性色盲</a:t>
            </a:r>
            <a:r>
              <a:rPr lang="en-US" altLang="zh-CN" sz="2400" i="0">
                <a:latin typeface="Times New Roman" panose="02020603050405020304" pitchFamily="18" charset="0"/>
                <a:ea typeface="黑体" panose="02010609060101010101" pitchFamily="49" charset="-122"/>
              </a:rPr>
              <a:t>) ×2</a:t>
            </a:r>
            <a:r>
              <a:rPr lang="zh-CN" altLang="en-US" sz="2400" i="0">
                <a:latin typeface="Times New Roman" panose="02020603050405020304" pitchFamily="18" charset="0"/>
                <a:ea typeface="黑体" panose="02010609060101010101" pitchFamily="49" charset="-122"/>
              </a:rPr>
              <a:t>＋</a:t>
            </a:r>
            <a:r>
              <a:rPr lang="en-US" altLang="zh-CN" sz="2400" i="0">
                <a:latin typeface="Times New Roman" panose="02020603050405020304" pitchFamily="18" charset="0"/>
                <a:ea typeface="黑体" panose="02010609060101010101" pitchFamily="49" charset="-122"/>
              </a:rPr>
              <a:t>13(</a:t>
            </a:r>
            <a:r>
              <a:rPr lang="zh-CN" altLang="en-US" sz="2400" i="0">
                <a:latin typeface="Times New Roman" panose="02020603050405020304" pitchFamily="18" charset="0"/>
                <a:ea typeface="黑体" panose="02010609060101010101" pitchFamily="49" charset="-122"/>
              </a:rPr>
              <a:t>女性携带者</a:t>
            </a:r>
            <a:r>
              <a:rPr lang="en-US" altLang="zh-CN" sz="2400" i="0">
                <a:latin typeface="Times New Roman" panose="02020603050405020304" pitchFamily="18" charset="0"/>
                <a:ea typeface="黑体" panose="02010609060101010101" pitchFamily="49" charset="-122"/>
              </a:rPr>
              <a:t>) ×1</a:t>
            </a:r>
            <a:r>
              <a:rPr lang="zh-CN" altLang="en-US" sz="2400" i="0">
                <a:latin typeface="Times New Roman" panose="02020603050405020304" pitchFamily="18" charset="0"/>
                <a:ea typeface="黑体" panose="02010609060101010101" pitchFamily="49" charset="-122"/>
              </a:rPr>
              <a:t>＋</a:t>
            </a:r>
            <a:r>
              <a:rPr lang="en-US" altLang="zh-CN" sz="2400" i="0">
                <a:latin typeface="Times New Roman" panose="02020603050405020304" pitchFamily="18" charset="0"/>
                <a:ea typeface="黑体" panose="02010609060101010101" pitchFamily="49" charset="-122"/>
              </a:rPr>
              <a:t>8(</a:t>
            </a:r>
            <a:r>
              <a:rPr lang="zh-CN" altLang="en-US" sz="2400" i="0">
                <a:latin typeface="Times New Roman" panose="02020603050405020304" pitchFamily="18" charset="0"/>
                <a:ea typeface="黑体" panose="02010609060101010101" pitchFamily="49" charset="-122"/>
              </a:rPr>
              <a:t>男性色盲</a:t>
            </a:r>
            <a:r>
              <a:rPr lang="en-US" altLang="zh-CN" sz="2400" i="0">
                <a:latin typeface="Times New Roman" panose="02020603050405020304" pitchFamily="18" charset="0"/>
                <a:ea typeface="黑体" panose="02010609060101010101" pitchFamily="49" charset="-122"/>
              </a:rPr>
              <a:t>) ×1=27</a:t>
            </a:r>
            <a:endParaRPr lang="en-US" altLang="zh-CN" sz="2400" i="0">
              <a:latin typeface="Times New Roman" panose="02020603050405020304" pitchFamily="18" charset="0"/>
              <a:ea typeface="黑体" panose="02010609060101010101" pitchFamily="49" charset="-122"/>
            </a:endParaRPr>
          </a:p>
        </p:txBody>
      </p:sp>
      <p:sp>
        <p:nvSpPr>
          <p:cNvPr id="684040" name="Text Box 8"/>
          <p:cNvSpPr txBox="1">
            <a:spLocks noChangeArrowheads="1"/>
          </p:cNvSpPr>
          <p:nvPr>
            <p:custDataLst>
              <p:tags r:id="rId6"/>
            </p:custDataLst>
          </p:nvPr>
        </p:nvSpPr>
        <p:spPr bwMode="auto">
          <a:xfrm>
            <a:off x="1524000" y="5773738"/>
            <a:ext cx="5791200" cy="457200"/>
          </a:xfrm>
          <a:prstGeom prst="rect">
            <a:avLst/>
          </a:prstGeom>
          <a:noFill/>
          <a:ln w="9525">
            <a:noFill/>
            <a:miter lim="800000"/>
          </a:ln>
          <a:effectLst/>
        </p:spPr>
        <p:txBody>
          <a:bodyPr>
            <a:spAutoFit/>
          </a:bodyPr>
          <a:lstStyle/>
          <a:p>
            <a:pPr>
              <a:spcBef>
                <a:spcPct val="50000"/>
              </a:spcBef>
            </a:pPr>
            <a:r>
              <a:rPr lang="zh-CN" altLang="en-US" sz="2400" i="0">
                <a:latin typeface="Times New Roman" panose="02020603050405020304" pitchFamily="18" charset="0"/>
                <a:ea typeface="黑体" panose="02010609060101010101" pitchFamily="49" charset="-122"/>
              </a:rPr>
              <a:t>得</a:t>
            </a:r>
            <a:r>
              <a:rPr lang="en-US" altLang="zh-CN" sz="2400" i="0">
                <a:latin typeface="Times New Roman" panose="02020603050405020304" pitchFamily="18" charset="0"/>
                <a:ea typeface="黑体" panose="02010609060101010101" pitchFamily="49" charset="-122"/>
              </a:rPr>
              <a:t>:</a:t>
            </a:r>
            <a:r>
              <a:rPr lang="zh-CN" altLang="en-US" sz="2400" i="0">
                <a:latin typeface="Times New Roman" panose="02020603050405020304" pitchFamily="18" charset="0"/>
                <a:ea typeface="黑体" panose="02010609060101010101" pitchFamily="49" charset="-122"/>
              </a:rPr>
              <a:t>色盲基因的频率为</a:t>
            </a:r>
            <a:r>
              <a:rPr lang="en-US" altLang="zh-CN" sz="2400" i="0">
                <a:latin typeface="Times New Roman" panose="02020603050405020304" pitchFamily="18" charset="0"/>
                <a:ea typeface="黑体" panose="02010609060101010101" pitchFamily="49" charset="-122"/>
              </a:rPr>
              <a:t>:</a:t>
            </a:r>
            <a:endParaRPr lang="en-US" altLang="zh-CN" sz="2400" i="0">
              <a:latin typeface="Times New Roman" panose="02020603050405020304" pitchFamily="18" charset="0"/>
              <a:ea typeface="黑体" panose="02010609060101010101" pitchFamily="49" charset="-122"/>
            </a:endParaRPr>
          </a:p>
        </p:txBody>
      </p:sp>
      <p:grpSp>
        <p:nvGrpSpPr>
          <p:cNvPr id="2" name="Group 9"/>
          <p:cNvGrpSpPr/>
          <p:nvPr>
            <p:custDataLst>
              <p:tags r:id="rId7"/>
            </p:custDataLst>
          </p:nvPr>
        </p:nvGrpSpPr>
        <p:grpSpPr>
          <a:xfrm>
            <a:off x="6400800" y="5559426"/>
            <a:ext cx="1930400" cy="900113"/>
            <a:chOff x="0" y="0"/>
            <a:chExt cx="912" cy="567"/>
          </a:xfrm>
        </p:grpSpPr>
        <p:sp>
          <p:nvSpPr>
            <p:cNvPr id="684042" name="Line 10"/>
            <p:cNvSpPr>
              <a:spLocks noChangeShapeType="1"/>
            </p:cNvSpPr>
            <p:nvPr>
              <p:custDataLst>
                <p:tags r:id="rId8"/>
              </p:custDataLst>
            </p:nvPr>
          </p:nvSpPr>
          <p:spPr bwMode="auto">
            <a:xfrm>
              <a:off x="0" y="279"/>
              <a:ext cx="768" cy="0"/>
            </a:xfrm>
            <a:prstGeom prst="line">
              <a:avLst/>
            </a:prstGeom>
            <a:noFill/>
            <a:ln w="9525">
              <a:solidFill>
                <a:schemeClr val="tx1"/>
              </a:solidFill>
              <a:round/>
            </a:ln>
            <a:effectLst/>
          </p:spPr>
          <p:txBody>
            <a:bodyPr/>
            <a:lstStyle/>
            <a:p>
              <a:endParaRPr lang="zh-CN" altLang="en-US"/>
            </a:p>
          </p:txBody>
        </p:sp>
        <p:sp>
          <p:nvSpPr>
            <p:cNvPr id="684043" name="Text Box 11"/>
            <p:cNvSpPr txBox="1">
              <a:spLocks noChangeArrowheads="1"/>
            </p:cNvSpPr>
            <p:nvPr>
              <p:custDataLst>
                <p:tags r:id="rId9"/>
              </p:custDataLst>
            </p:nvPr>
          </p:nvSpPr>
          <p:spPr bwMode="auto">
            <a:xfrm>
              <a:off x="144" y="279"/>
              <a:ext cx="768" cy="288"/>
            </a:xfrm>
            <a:prstGeom prst="rect">
              <a:avLst/>
            </a:prstGeom>
            <a:noFill/>
            <a:ln w="9525">
              <a:noFill/>
              <a:miter lim="800000"/>
            </a:ln>
            <a:effectLst/>
          </p:spPr>
          <p:txBody>
            <a:bodyPr>
              <a:spAutoFit/>
            </a:bodyPr>
            <a:lstStyle/>
            <a:p>
              <a:pPr>
                <a:spcBef>
                  <a:spcPct val="50000"/>
                </a:spcBef>
              </a:pPr>
              <a:r>
                <a:rPr lang="en-US" altLang="zh-CN" sz="2400" i="0">
                  <a:latin typeface="Times New Roman" panose="02020603050405020304" pitchFamily="18" charset="0"/>
                  <a:ea typeface="黑体" panose="02010609060101010101" pitchFamily="49" charset="-122"/>
                </a:rPr>
                <a:t>270</a:t>
              </a:r>
              <a:endParaRPr lang="en-US" altLang="zh-CN" sz="2400" i="0">
                <a:latin typeface="Times New Roman" panose="02020603050405020304" pitchFamily="18" charset="0"/>
                <a:ea typeface="黑体" panose="02010609060101010101" pitchFamily="49" charset="-122"/>
              </a:endParaRPr>
            </a:p>
          </p:txBody>
        </p:sp>
        <p:sp>
          <p:nvSpPr>
            <p:cNvPr id="684044" name="Text Box 12"/>
            <p:cNvSpPr txBox="1">
              <a:spLocks noChangeArrowheads="1"/>
            </p:cNvSpPr>
            <p:nvPr>
              <p:custDataLst>
                <p:tags r:id="rId10"/>
              </p:custDataLst>
            </p:nvPr>
          </p:nvSpPr>
          <p:spPr bwMode="auto">
            <a:xfrm>
              <a:off x="192" y="0"/>
              <a:ext cx="432" cy="288"/>
            </a:xfrm>
            <a:prstGeom prst="rect">
              <a:avLst/>
            </a:prstGeom>
            <a:noFill/>
            <a:ln w="9525">
              <a:noFill/>
              <a:miter lim="800000"/>
            </a:ln>
            <a:effectLst/>
          </p:spPr>
          <p:txBody>
            <a:bodyPr>
              <a:spAutoFit/>
            </a:bodyPr>
            <a:lstStyle/>
            <a:p>
              <a:pPr>
                <a:spcBef>
                  <a:spcPct val="50000"/>
                </a:spcBef>
              </a:pPr>
              <a:r>
                <a:rPr lang="en-US" altLang="zh-CN" sz="2400" i="0">
                  <a:latin typeface="Times New Roman" panose="02020603050405020304" pitchFamily="18" charset="0"/>
                  <a:ea typeface="黑体" panose="02010609060101010101" pitchFamily="49" charset="-122"/>
                </a:rPr>
                <a:t>27</a:t>
              </a:r>
              <a:endParaRPr lang="en-US" altLang="zh-CN" sz="2400" i="0">
                <a:latin typeface="Times New Roman" panose="02020603050405020304" pitchFamily="18" charset="0"/>
                <a:ea typeface="黑体" panose="02010609060101010101" pitchFamily="49" charset="-122"/>
              </a:endParaRPr>
            </a:p>
          </p:txBody>
        </p:sp>
      </p:grpSp>
      <p:sp>
        <p:nvSpPr>
          <p:cNvPr id="684045" name="Text Box 13"/>
          <p:cNvSpPr txBox="1">
            <a:spLocks noChangeArrowheads="1"/>
          </p:cNvSpPr>
          <p:nvPr>
            <p:custDataLst>
              <p:tags r:id="rId11"/>
            </p:custDataLst>
          </p:nvPr>
        </p:nvSpPr>
        <p:spPr bwMode="auto">
          <a:xfrm>
            <a:off x="8026400" y="5711825"/>
            <a:ext cx="812800" cy="457200"/>
          </a:xfrm>
          <a:prstGeom prst="rect">
            <a:avLst/>
          </a:prstGeom>
          <a:noFill/>
          <a:ln w="9525">
            <a:noFill/>
            <a:miter lim="800000"/>
          </a:ln>
          <a:effectLst/>
        </p:spPr>
        <p:txBody>
          <a:bodyPr>
            <a:spAutoFit/>
          </a:bodyPr>
          <a:lstStyle/>
          <a:p>
            <a:pPr>
              <a:spcBef>
                <a:spcPct val="50000"/>
              </a:spcBef>
            </a:pPr>
            <a:r>
              <a:rPr lang="en-US" altLang="zh-CN" sz="2400" i="0">
                <a:latin typeface="Times New Roman" panose="02020603050405020304" pitchFamily="18" charset="0"/>
                <a:ea typeface="黑体" panose="02010609060101010101" pitchFamily="49" charset="-122"/>
              </a:rPr>
              <a:t>×</a:t>
            </a:r>
            <a:endParaRPr lang="en-US" altLang="zh-CN" sz="2400" i="0">
              <a:latin typeface="Times New Roman" panose="02020603050405020304" pitchFamily="18" charset="0"/>
              <a:ea typeface="黑体" panose="02010609060101010101" pitchFamily="49" charset="-122"/>
            </a:endParaRPr>
          </a:p>
        </p:txBody>
      </p:sp>
      <p:sp>
        <p:nvSpPr>
          <p:cNvPr id="684046" name="Text Box 14"/>
          <p:cNvSpPr txBox="1">
            <a:spLocks noChangeArrowheads="1"/>
          </p:cNvSpPr>
          <p:nvPr>
            <p:custDataLst>
              <p:tags r:id="rId12"/>
            </p:custDataLst>
          </p:nvPr>
        </p:nvSpPr>
        <p:spPr bwMode="auto">
          <a:xfrm>
            <a:off x="8636000" y="5788025"/>
            <a:ext cx="1727200" cy="457200"/>
          </a:xfrm>
          <a:prstGeom prst="rect">
            <a:avLst/>
          </a:prstGeom>
          <a:noFill/>
          <a:ln w="9525">
            <a:noFill/>
            <a:miter lim="800000"/>
          </a:ln>
          <a:effectLst/>
        </p:spPr>
        <p:txBody>
          <a:bodyPr>
            <a:spAutoFit/>
          </a:bodyPr>
          <a:lstStyle/>
          <a:p>
            <a:pPr>
              <a:spcBef>
                <a:spcPct val="50000"/>
              </a:spcBef>
            </a:pPr>
            <a:r>
              <a:rPr lang="en-US" altLang="zh-CN" sz="2400" i="0">
                <a:latin typeface="Times New Roman" panose="02020603050405020304" pitchFamily="18" charset="0"/>
                <a:ea typeface="黑体" panose="02010609060101010101" pitchFamily="49" charset="-122"/>
              </a:rPr>
              <a:t>100%</a:t>
            </a:r>
            <a:endParaRPr lang="en-US" altLang="zh-CN" sz="2400" i="0">
              <a:latin typeface="Times New Roman" panose="02020603050405020304" pitchFamily="18" charset="0"/>
              <a:ea typeface="黑体" panose="02010609060101010101" pitchFamily="49" charset="-122"/>
            </a:endParaRPr>
          </a:p>
        </p:txBody>
      </p:sp>
      <p:sp>
        <p:nvSpPr>
          <p:cNvPr id="684047" name="Text Box 15"/>
          <p:cNvSpPr txBox="1">
            <a:spLocks noChangeArrowheads="1"/>
          </p:cNvSpPr>
          <p:nvPr>
            <p:custDataLst>
              <p:tags r:id="rId13"/>
            </p:custDataLst>
          </p:nvPr>
        </p:nvSpPr>
        <p:spPr bwMode="auto">
          <a:xfrm>
            <a:off x="9956800" y="5773738"/>
            <a:ext cx="2032000" cy="457200"/>
          </a:xfrm>
          <a:prstGeom prst="rect">
            <a:avLst/>
          </a:prstGeom>
          <a:noFill/>
          <a:ln w="9525">
            <a:noFill/>
            <a:miter lim="800000"/>
          </a:ln>
          <a:effectLst/>
        </p:spPr>
        <p:txBody>
          <a:bodyPr>
            <a:spAutoFit/>
          </a:bodyPr>
          <a:lstStyle/>
          <a:p>
            <a:pPr>
              <a:spcBef>
                <a:spcPct val="50000"/>
              </a:spcBef>
            </a:pPr>
            <a:r>
              <a:rPr lang="en-US" altLang="zh-CN" sz="2400" i="0">
                <a:latin typeface="Times New Roman" panose="02020603050405020304" pitchFamily="18" charset="0"/>
                <a:ea typeface="黑体" panose="02010609060101010101" pitchFamily="49" charset="-122"/>
              </a:rPr>
              <a:t>=10%</a:t>
            </a:r>
            <a:endParaRPr lang="en-US" altLang="zh-CN" sz="2400" i="0">
              <a:latin typeface="Times New Roman" panose="02020603050405020304" pitchFamily="18" charset="0"/>
              <a:ea typeface="黑体" panose="02010609060101010101" pitchFamily="49" charset="-122"/>
            </a:endParaRPr>
          </a:p>
        </p:txBody>
      </p:sp>
      <p:sp>
        <p:nvSpPr>
          <p:cNvPr id="684048" name="Text Box 16"/>
          <p:cNvSpPr txBox="1">
            <a:spLocks noChangeArrowheads="1"/>
          </p:cNvSpPr>
          <p:nvPr>
            <p:custDataLst>
              <p:tags r:id="rId14"/>
            </p:custDataLst>
          </p:nvPr>
        </p:nvSpPr>
        <p:spPr bwMode="auto">
          <a:xfrm>
            <a:off x="2946400" y="2420938"/>
            <a:ext cx="2540000" cy="457200"/>
          </a:xfrm>
          <a:prstGeom prst="rect">
            <a:avLst/>
          </a:prstGeom>
          <a:noFill/>
          <a:ln w="9525">
            <a:noFill/>
            <a:miter lim="800000"/>
          </a:ln>
          <a:effectLst/>
        </p:spPr>
        <p:txBody>
          <a:bodyPr>
            <a:spAutoFit/>
          </a:bodyPr>
          <a:lstStyle/>
          <a:p>
            <a:pPr>
              <a:spcBef>
                <a:spcPct val="50000"/>
              </a:spcBef>
            </a:pPr>
            <a:r>
              <a:rPr lang="en-US" altLang="zh-CN" sz="2400" i="0">
                <a:solidFill>
                  <a:srgbClr val="FF0000"/>
                </a:solidFill>
                <a:latin typeface="Times New Roman" panose="02020603050405020304" pitchFamily="18" charset="0"/>
                <a:ea typeface="黑体" panose="02010609060101010101" pitchFamily="49" charset="-122"/>
              </a:rPr>
              <a:t>10%</a:t>
            </a:r>
            <a:endParaRPr lang="en-US" altLang="zh-CN" sz="2400" i="0">
              <a:solidFill>
                <a:srgbClr val="FF0000"/>
              </a:solidFill>
              <a:latin typeface="Times New Roman" panose="02020603050405020304" pitchFamily="18" charset="0"/>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84035"/>
                                        </p:tgtEl>
                                        <p:attrNameLst>
                                          <p:attrName>style.visibility</p:attrName>
                                        </p:attrNameLst>
                                      </p:cBhvr>
                                      <p:to>
                                        <p:strVal val="visible"/>
                                      </p:to>
                                    </p:set>
                                    <p:animEffect transition="in" filter="checkerboard(across)">
                                      <p:cBhvr>
                                        <p:cTn id="7" dur="500"/>
                                        <p:tgtEl>
                                          <p:spTgt spid="68403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84036"/>
                                        </p:tgtEl>
                                        <p:attrNameLst>
                                          <p:attrName>style.visibility</p:attrName>
                                        </p:attrNameLst>
                                      </p:cBhvr>
                                      <p:to>
                                        <p:strVal val="visible"/>
                                      </p:to>
                                    </p:set>
                                    <p:animEffect transition="in" filter="checkerboard(across)">
                                      <p:cBhvr>
                                        <p:cTn id="12" dur="500"/>
                                        <p:tgtEl>
                                          <p:spTgt spid="68403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84037"/>
                                        </p:tgtEl>
                                        <p:attrNameLst>
                                          <p:attrName>style.visibility</p:attrName>
                                        </p:attrNameLst>
                                      </p:cBhvr>
                                      <p:to>
                                        <p:strVal val="visible"/>
                                      </p:to>
                                    </p:set>
                                    <p:animEffect transition="in" filter="checkerboard(across)">
                                      <p:cBhvr>
                                        <p:cTn id="17" dur="500"/>
                                        <p:tgtEl>
                                          <p:spTgt spid="68403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84038"/>
                                        </p:tgtEl>
                                        <p:attrNameLst>
                                          <p:attrName>style.visibility</p:attrName>
                                        </p:attrNameLst>
                                      </p:cBhvr>
                                      <p:to>
                                        <p:strVal val="visible"/>
                                      </p:to>
                                    </p:set>
                                    <p:animEffect transition="in" filter="checkerboard(across)">
                                      <p:cBhvr>
                                        <p:cTn id="22" dur="500"/>
                                        <p:tgtEl>
                                          <p:spTgt spid="684038"/>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684039"/>
                                        </p:tgtEl>
                                        <p:attrNameLst>
                                          <p:attrName>style.visibility</p:attrName>
                                        </p:attrNameLst>
                                      </p:cBhvr>
                                      <p:to>
                                        <p:strVal val="visible"/>
                                      </p:to>
                                    </p:set>
                                    <p:animEffect transition="in" filter="checkerboard(across)">
                                      <p:cBhvr>
                                        <p:cTn id="27" dur="500"/>
                                        <p:tgtEl>
                                          <p:spTgt spid="684039"/>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684040"/>
                                        </p:tgtEl>
                                        <p:attrNameLst>
                                          <p:attrName>style.visibility</p:attrName>
                                        </p:attrNameLst>
                                      </p:cBhvr>
                                      <p:to>
                                        <p:strVal val="visible"/>
                                      </p:to>
                                    </p:set>
                                    <p:animEffect transition="in" filter="checkerboard(across)">
                                      <p:cBhvr>
                                        <p:cTn id="32" dur="500"/>
                                        <p:tgtEl>
                                          <p:spTgt spid="684040"/>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checkerboard(across)">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684045"/>
                                        </p:tgtEl>
                                        <p:attrNameLst>
                                          <p:attrName>style.visibility</p:attrName>
                                        </p:attrNameLst>
                                      </p:cBhvr>
                                      <p:to>
                                        <p:strVal val="visible"/>
                                      </p:to>
                                    </p:set>
                                    <p:animEffect transition="in" filter="checkerboard(across)">
                                      <p:cBhvr>
                                        <p:cTn id="42" dur="500"/>
                                        <p:tgtEl>
                                          <p:spTgt spid="684045"/>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684046"/>
                                        </p:tgtEl>
                                        <p:attrNameLst>
                                          <p:attrName>style.visibility</p:attrName>
                                        </p:attrNameLst>
                                      </p:cBhvr>
                                      <p:to>
                                        <p:strVal val="visible"/>
                                      </p:to>
                                    </p:set>
                                    <p:animEffect transition="in" filter="checkerboard(across)">
                                      <p:cBhvr>
                                        <p:cTn id="47" dur="500"/>
                                        <p:tgtEl>
                                          <p:spTgt spid="684046"/>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684047"/>
                                        </p:tgtEl>
                                        <p:attrNameLst>
                                          <p:attrName>style.visibility</p:attrName>
                                        </p:attrNameLst>
                                      </p:cBhvr>
                                      <p:to>
                                        <p:strVal val="visible"/>
                                      </p:to>
                                    </p:set>
                                    <p:animEffect transition="in" filter="checkerboard(across)">
                                      <p:cBhvr>
                                        <p:cTn id="52" dur="500"/>
                                        <p:tgtEl>
                                          <p:spTgt spid="684047"/>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grpId="0" nodeType="clickEffect">
                                  <p:stCondLst>
                                    <p:cond delay="0"/>
                                  </p:stCondLst>
                                  <p:childTnLst>
                                    <p:set>
                                      <p:cBhvr>
                                        <p:cTn id="56" dur="1" fill="hold">
                                          <p:stCondLst>
                                            <p:cond delay="0"/>
                                          </p:stCondLst>
                                        </p:cTn>
                                        <p:tgtEl>
                                          <p:spTgt spid="684048"/>
                                        </p:tgtEl>
                                        <p:attrNameLst>
                                          <p:attrName>style.visibility</p:attrName>
                                        </p:attrNameLst>
                                      </p:cBhvr>
                                      <p:to>
                                        <p:strVal val="visible"/>
                                      </p:to>
                                    </p:set>
                                    <p:animEffect transition="in" filter="checkerboard(across)">
                                      <p:cBhvr>
                                        <p:cTn id="57" dur="500"/>
                                        <p:tgtEl>
                                          <p:spTgt spid="684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5" grpId="0"/>
      <p:bldP spid="684036" grpId="0"/>
      <p:bldP spid="684037" grpId="0"/>
      <p:bldP spid="684038" grpId="0"/>
      <p:bldP spid="684039" grpId="0"/>
      <p:bldP spid="684040" grpId="0"/>
      <p:bldP spid="684045" grpId="0"/>
      <p:bldP spid="684046" grpId="0"/>
      <p:bldP spid="684047" grpId="0"/>
      <p:bldP spid="68404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9" name="Rectangle 3"/>
          <p:cNvSpPr>
            <a:spLocks noGrp="1" noChangeArrowheads="1"/>
          </p:cNvSpPr>
          <p:nvPr>
            <p:ph type="body" idx="1"/>
            <p:custDataLst>
              <p:tags r:id="rId1"/>
            </p:custDataLst>
          </p:nvPr>
        </p:nvSpPr>
        <p:spPr bwMode="auto">
          <a:xfrm>
            <a:off x="0" y="549276"/>
            <a:ext cx="12192000" cy="5927725"/>
          </a:xfrm>
          <a:prstGeom prst="rect">
            <a:avLst/>
          </a:prstGeom>
          <a:noFill/>
          <a:ln>
            <a:miter lim="800000"/>
          </a:ln>
        </p:spPr>
        <p:txBody>
          <a:bodyPr vert="horz" wrap="square" lIns="91440" tIns="45720" rIns="91440" bIns="45720" numCol="1" anchor="t" anchorCtr="0" compatLnSpc="1"/>
          <a:lstStyle/>
          <a:p>
            <a:pPr>
              <a:lnSpc>
                <a:spcPct val="80000"/>
              </a:lnSpc>
            </a:pPr>
            <a:r>
              <a:rPr lang="zh-CN" altLang="en-US" sz="2400" smtClean="0">
                <a:solidFill>
                  <a:srgbClr val="006600"/>
                </a:solidFill>
                <a:ea typeface="华文新魏" panose="02010800040101010101" pitchFamily="2" charset="-122"/>
              </a:rPr>
              <a:t>例</a:t>
            </a:r>
            <a:r>
              <a:rPr lang="en-US" altLang="zh-CN" sz="2400" b="0" smtClean="0">
                <a:solidFill>
                  <a:srgbClr val="006600"/>
                </a:solidFill>
                <a:ea typeface="华文新魏" panose="02010800040101010101" pitchFamily="2" charset="-122"/>
              </a:rPr>
              <a:t>7</a:t>
            </a:r>
            <a:r>
              <a:rPr lang="zh-CN" altLang="en-US" sz="2400" smtClean="0">
                <a:solidFill>
                  <a:srgbClr val="006600"/>
                </a:solidFill>
                <a:ea typeface="华文新魏" panose="02010800040101010101" pitchFamily="2" charset="-122"/>
              </a:rPr>
              <a:t>：</a:t>
            </a:r>
            <a:r>
              <a:rPr lang="en-US" altLang="zh-CN" sz="2400" smtClean="0">
                <a:solidFill>
                  <a:srgbClr val="006600"/>
                </a:solidFill>
                <a:ea typeface="华文新魏" panose="02010800040101010101" pitchFamily="2" charset="-122"/>
              </a:rPr>
              <a:t>(2003</a:t>
            </a:r>
            <a:r>
              <a:rPr lang="zh-CN" altLang="en-US" sz="2400" smtClean="0">
                <a:solidFill>
                  <a:srgbClr val="006600"/>
                </a:solidFill>
                <a:ea typeface="华文新魏" panose="02010800040101010101" pitchFamily="2" charset="-122"/>
              </a:rPr>
              <a:t>年</a:t>
            </a:r>
            <a:r>
              <a:rPr lang="en-US" altLang="zh-CN" sz="2400" smtClean="0">
                <a:solidFill>
                  <a:srgbClr val="006600"/>
                </a:solidFill>
                <a:ea typeface="华文新魏" panose="02010800040101010101" pitchFamily="2" charset="-122"/>
              </a:rPr>
              <a:t>2</a:t>
            </a:r>
            <a:r>
              <a:rPr lang="zh-CN" altLang="en-US" sz="2400" smtClean="0">
                <a:solidFill>
                  <a:srgbClr val="006600"/>
                </a:solidFill>
                <a:ea typeface="华文新魏" panose="02010800040101010101" pitchFamily="2" charset="-122"/>
              </a:rPr>
              <a:t>月南京调研卷</a:t>
            </a:r>
            <a:r>
              <a:rPr lang="en-US" altLang="zh-CN" sz="2400" smtClean="0">
                <a:solidFill>
                  <a:srgbClr val="006600"/>
                </a:solidFill>
                <a:ea typeface="华文新魏" panose="02010800040101010101" pitchFamily="2" charset="-122"/>
              </a:rPr>
              <a:t>)</a:t>
            </a:r>
            <a:r>
              <a:rPr lang="zh-CN" altLang="en-US" sz="2400" smtClean="0">
                <a:solidFill>
                  <a:srgbClr val="006600"/>
                </a:solidFill>
                <a:ea typeface="华文新魏" panose="02010800040101010101" pitchFamily="2" charset="-122"/>
              </a:rPr>
              <a:t>对某校学生进行色盲遗传病调查研究后发现：</a:t>
            </a:r>
            <a:r>
              <a:rPr lang="en-US" altLang="zh-CN" sz="2400" smtClean="0">
                <a:solidFill>
                  <a:srgbClr val="006600"/>
                </a:solidFill>
                <a:ea typeface="华文新魏" panose="02010800040101010101" pitchFamily="2" charset="-122"/>
              </a:rPr>
              <a:t>780</a:t>
            </a:r>
            <a:r>
              <a:rPr lang="zh-CN" altLang="en-US" sz="2400" smtClean="0">
                <a:solidFill>
                  <a:srgbClr val="006600"/>
                </a:solidFill>
                <a:ea typeface="华文新魏" panose="02010800040101010101" pitchFamily="2" charset="-122"/>
              </a:rPr>
              <a:t>名女生中有患者</a:t>
            </a:r>
            <a:r>
              <a:rPr lang="en-US" altLang="zh-CN" sz="2400" smtClean="0">
                <a:solidFill>
                  <a:srgbClr val="006600"/>
                </a:solidFill>
                <a:ea typeface="华文新魏" panose="02010800040101010101" pitchFamily="2" charset="-122"/>
              </a:rPr>
              <a:t>23</a:t>
            </a:r>
            <a:r>
              <a:rPr lang="zh-CN" altLang="en-US" sz="2400" smtClean="0">
                <a:solidFill>
                  <a:srgbClr val="006600"/>
                </a:solidFill>
                <a:ea typeface="华文新魏" panose="02010800040101010101" pitchFamily="2" charset="-122"/>
              </a:rPr>
              <a:t>人、携带者</a:t>
            </a:r>
            <a:r>
              <a:rPr lang="en-US" altLang="zh-CN" sz="2400" smtClean="0">
                <a:solidFill>
                  <a:srgbClr val="006600"/>
                </a:solidFill>
                <a:ea typeface="华文新魏" panose="02010800040101010101" pitchFamily="2" charset="-122"/>
              </a:rPr>
              <a:t>52</a:t>
            </a:r>
            <a:r>
              <a:rPr lang="zh-CN" altLang="en-US" sz="2400" smtClean="0">
                <a:solidFill>
                  <a:srgbClr val="006600"/>
                </a:solidFill>
                <a:ea typeface="华文新魏" panose="02010800040101010101" pitchFamily="2" charset="-122"/>
              </a:rPr>
              <a:t>人；</a:t>
            </a:r>
            <a:r>
              <a:rPr lang="en-US" altLang="zh-CN" sz="2400" smtClean="0">
                <a:solidFill>
                  <a:srgbClr val="006600"/>
                </a:solidFill>
                <a:ea typeface="华文新魏" panose="02010800040101010101" pitchFamily="2" charset="-122"/>
              </a:rPr>
              <a:t>820</a:t>
            </a:r>
            <a:r>
              <a:rPr lang="zh-CN" altLang="en-US" sz="2400" smtClean="0">
                <a:solidFill>
                  <a:srgbClr val="006600"/>
                </a:solidFill>
                <a:ea typeface="华文新魏" panose="02010800040101010101" pitchFamily="2" charset="-122"/>
              </a:rPr>
              <a:t>名男生中有患者</a:t>
            </a:r>
            <a:r>
              <a:rPr lang="en-US" altLang="zh-CN" sz="2400" smtClean="0">
                <a:solidFill>
                  <a:srgbClr val="006600"/>
                </a:solidFill>
                <a:ea typeface="华文新魏" panose="02010800040101010101" pitchFamily="2" charset="-122"/>
              </a:rPr>
              <a:t>65</a:t>
            </a:r>
            <a:r>
              <a:rPr lang="zh-CN" altLang="en-US" sz="2400" smtClean="0">
                <a:solidFill>
                  <a:srgbClr val="006600"/>
                </a:solidFill>
                <a:ea typeface="华文新魏" panose="02010800040101010101" pitchFamily="2" charset="-122"/>
              </a:rPr>
              <a:t>人，那么该群体中色盲基因的频率是</a:t>
            </a:r>
            <a:r>
              <a:rPr lang="en-US" altLang="zh-CN" sz="2400" smtClean="0">
                <a:solidFill>
                  <a:srgbClr val="006600"/>
                </a:solidFill>
                <a:ea typeface="华文新魏" panose="02010800040101010101" pitchFamily="2" charset="-122"/>
              </a:rPr>
              <a:t>(      )</a:t>
            </a:r>
            <a:endParaRPr lang="en-US" altLang="zh-CN" sz="2400" smtClean="0">
              <a:solidFill>
                <a:srgbClr val="006600"/>
              </a:solidFill>
              <a:ea typeface="华文新魏" panose="02010800040101010101" pitchFamily="2" charset="-122"/>
            </a:endParaRPr>
          </a:p>
          <a:p>
            <a:pPr>
              <a:lnSpc>
                <a:spcPct val="80000"/>
              </a:lnSpc>
            </a:pPr>
            <a:r>
              <a:rPr lang="en-US" altLang="zh-CN" sz="2400" smtClean="0">
                <a:solidFill>
                  <a:srgbClr val="006600"/>
                </a:solidFill>
                <a:ea typeface="华文新魏" panose="02010800040101010101" pitchFamily="2" charset="-122"/>
              </a:rPr>
              <a:t>A.4.4%    B.5.1%    C.6.8%    D.10.2%</a:t>
            </a:r>
            <a:endParaRPr lang="en-US" altLang="zh-CN" sz="2400" smtClean="0">
              <a:solidFill>
                <a:srgbClr val="006600"/>
              </a:solidFill>
              <a:ea typeface="华文新魏" panose="02010800040101010101" pitchFamily="2" charset="-122"/>
            </a:endParaRPr>
          </a:p>
          <a:p>
            <a:pPr>
              <a:lnSpc>
                <a:spcPct val="80000"/>
              </a:lnSpc>
            </a:pPr>
            <a:r>
              <a:rPr lang="en-US" altLang="zh-CN" sz="2400" smtClean="0">
                <a:solidFill>
                  <a:srgbClr val="000099"/>
                </a:solidFill>
                <a:ea typeface="华文新魏" panose="02010800040101010101" pitchFamily="2" charset="-122"/>
              </a:rPr>
              <a:t>【</a:t>
            </a:r>
            <a:r>
              <a:rPr lang="zh-CN" altLang="en-US" sz="2400" smtClean="0">
                <a:solidFill>
                  <a:srgbClr val="000099"/>
                </a:solidFill>
                <a:ea typeface="华文新魏" panose="02010800040101010101" pitchFamily="2" charset="-122"/>
              </a:rPr>
              <a:t>解析</a:t>
            </a:r>
            <a:r>
              <a:rPr lang="en-US" altLang="zh-CN" sz="2400" smtClean="0">
                <a:solidFill>
                  <a:srgbClr val="000099"/>
                </a:solidFill>
                <a:ea typeface="华文新魏" panose="02010800040101010101" pitchFamily="2" charset="-122"/>
              </a:rPr>
              <a:t>】</a:t>
            </a:r>
            <a:endParaRPr lang="en-US" altLang="zh-CN" sz="2400" smtClean="0">
              <a:solidFill>
                <a:srgbClr val="000099"/>
              </a:solidFill>
              <a:ea typeface="华文新魏" panose="02010800040101010101" pitchFamily="2" charset="-122"/>
            </a:endParaRPr>
          </a:p>
          <a:p>
            <a:pPr>
              <a:lnSpc>
                <a:spcPct val="80000"/>
              </a:lnSpc>
            </a:pPr>
            <a:r>
              <a:rPr lang="zh-CN" altLang="en-US" sz="2400" smtClean="0">
                <a:solidFill>
                  <a:srgbClr val="000099"/>
                </a:solidFill>
                <a:ea typeface="华文新魏" panose="02010800040101010101" pitchFamily="2" charset="-122"/>
              </a:rPr>
              <a:t>色盲是伴</a:t>
            </a:r>
            <a:r>
              <a:rPr lang="en-US" altLang="zh-CN" sz="2400" smtClean="0">
                <a:solidFill>
                  <a:srgbClr val="000099"/>
                </a:solidFill>
                <a:ea typeface="华文新魏" panose="02010800040101010101" pitchFamily="2" charset="-122"/>
              </a:rPr>
              <a:t>X</a:t>
            </a:r>
            <a:r>
              <a:rPr lang="zh-CN" altLang="en-US" sz="2400" smtClean="0">
                <a:solidFill>
                  <a:srgbClr val="000099"/>
                </a:solidFill>
                <a:ea typeface="华文新魏" panose="02010800040101010101" pitchFamily="2" charset="-122"/>
              </a:rPr>
              <a:t>染色体隐性遗传，女性色盲患者的基因型是： </a:t>
            </a:r>
            <a:r>
              <a:rPr lang="en-US" altLang="zh-CN" sz="2400" smtClean="0">
                <a:solidFill>
                  <a:srgbClr val="000099"/>
                </a:solidFill>
                <a:ea typeface="华文新魏" panose="02010800040101010101" pitchFamily="2" charset="-122"/>
              </a:rPr>
              <a:t>X</a:t>
            </a:r>
            <a:r>
              <a:rPr lang="en-US" altLang="zh-CN" sz="2400" baseline="30000" smtClean="0">
                <a:solidFill>
                  <a:srgbClr val="000099"/>
                </a:solidFill>
                <a:ea typeface="华文新魏" panose="02010800040101010101" pitchFamily="2" charset="-122"/>
              </a:rPr>
              <a:t>b</a:t>
            </a:r>
            <a:r>
              <a:rPr lang="en-US" altLang="zh-CN" sz="2400" smtClean="0">
                <a:solidFill>
                  <a:srgbClr val="000099"/>
                </a:solidFill>
                <a:ea typeface="华文新魏" panose="02010800040101010101" pitchFamily="2" charset="-122"/>
              </a:rPr>
              <a:t>X</a:t>
            </a:r>
            <a:r>
              <a:rPr lang="en-US" altLang="zh-CN" sz="2400" baseline="30000" smtClean="0">
                <a:solidFill>
                  <a:srgbClr val="000099"/>
                </a:solidFill>
                <a:ea typeface="华文新魏" panose="02010800040101010101" pitchFamily="2" charset="-122"/>
              </a:rPr>
              <a:t>b</a:t>
            </a:r>
            <a:r>
              <a:rPr lang="en-US" altLang="zh-CN" sz="2400" smtClean="0">
                <a:solidFill>
                  <a:srgbClr val="000099"/>
                </a:solidFill>
                <a:ea typeface="华文新魏" panose="02010800040101010101" pitchFamily="2" charset="-122"/>
              </a:rPr>
              <a:t> </a:t>
            </a:r>
            <a:r>
              <a:rPr lang="zh-CN" altLang="en-US" sz="2400" smtClean="0">
                <a:solidFill>
                  <a:srgbClr val="000099"/>
                </a:solidFill>
                <a:ea typeface="华文新魏" panose="02010800040101010101" pitchFamily="2" charset="-122"/>
              </a:rPr>
              <a:t>，女性携带者的基因型是：</a:t>
            </a:r>
            <a:r>
              <a:rPr lang="en-US" altLang="zh-CN" sz="2400" smtClean="0">
                <a:solidFill>
                  <a:srgbClr val="000099"/>
                </a:solidFill>
                <a:ea typeface="华文新魏" panose="02010800040101010101" pitchFamily="2" charset="-122"/>
              </a:rPr>
              <a:t>X</a:t>
            </a:r>
            <a:r>
              <a:rPr lang="en-US" altLang="zh-CN" sz="2400" baseline="30000" smtClean="0">
                <a:solidFill>
                  <a:srgbClr val="000099"/>
                </a:solidFill>
                <a:ea typeface="华文新魏" panose="02010800040101010101" pitchFamily="2" charset="-122"/>
              </a:rPr>
              <a:t>B</a:t>
            </a:r>
            <a:r>
              <a:rPr lang="en-US" altLang="zh-CN" sz="2400" smtClean="0">
                <a:solidFill>
                  <a:srgbClr val="000099"/>
                </a:solidFill>
                <a:ea typeface="华文新魏" panose="02010800040101010101" pitchFamily="2" charset="-122"/>
              </a:rPr>
              <a:t>X</a:t>
            </a:r>
            <a:r>
              <a:rPr lang="en-US" altLang="zh-CN" sz="2400" baseline="30000" smtClean="0">
                <a:solidFill>
                  <a:srgbClr val="000099"/>
                </a:solidFill>
                <a:ea typeface="华文新魏" panose="02010800040101010101" pitchFamily="2" charset="-122"/>
              </a:rPr>
              <a:t>b</a:t>
            </a:r>
            <a:r>
              <a:rPr lang="zh-CN" altLang="en-US" sz="2400" smtClean="0">
                <a:solidFill>
                  <a:srgbClr val="000099"/>
                </a:solidFill>
                <a:ea typeface="华文新魏" panose="02010800040101010101" pitchFamily="2" charset="-122"/>
              </a:rPr>
              <a:t>，男性色盲患者的基因型是： </a:t>
            </a:r>
            <a:r>
              <a:rPr lang="en-US" altLang="zh-CN" sz="2400" smtClean="0">
                <a:solidFill>
                  <a:srgbClr val="000099"/>
                </a:solidFill>
                <a:ea typeface="华文新魏" panose="02010800040101010101" pitchFamily="2" charset="-122"/>
              </a:rPr>
              <a:t>X</a:t>
            </a:r>
            <a:r>
              <a:rPr lang="en-US" altLang="zh-CN" sz="2400" baseline="30000" smtClean="0">
                <a:solidFill>
                  <a:srgbClr val="000099"/>
                </a:solidFill>
                <a:ea typeface="华文新魏" panose="02010800040101010101" pitchFamily="2" charset="-122"/>
              </a:rPr>
              <a:t>b</a:t>
            </a:r>
            <a:r>
              <a:rPr lang="en-US" altLang="zh-CN" sz="2400" smtClean="0">
                <a:solidFill>
                  <a:srgbClr val="000099"/>
                </a:solidFill>
                <a:ea typeface="华文新魏" panose="02010800040101010101" pitchFamily="2" charset="-122"/>
              </a:rPr>
              <a:t> Y</a:t>
            </a:r>
            <a:r>
              <a:rPr lang="zh-CN" altLang="en-US" sz="2400" smtClean="0">
                <a:solidFill>
                  <a:srgbClr val="000099"/>
                </a:solidFill>
                <a:ea typeface="华文新魏" panose="02010800040101010101" pitchFamily="2" charset="-122"/>
              </a:rPr>
              <a:t>。 </a:t>
            </a:r>
            <a:r>
              <a:rPr lang="en-US" altLang="zh-CN" sz="2400" smtClean="0">
                <a:solidFill>
                  <a:srgbClr val="000099"/>
                </a:solidFill>
                <a:ea typeface="华文新魏" panose="02010800040101010101" pitchFamily="2" charset="-122"/>
              </a:rPr>
              <a:t>(</a:t>
            </a:r>
            <a:r>
              <a:rPr lang="zh-CN" altLang="en-US" sz="2400" smtClean="0">
                <a:solidFill>
                  <a:srgbClr val="000099"/>
                </a:solidFill>
                <a:ea typeface="华文新魏" panose="02010800040101010101" pitchFamily="2" charset="-122"/>
              </a:rPr>
              <a:t>男性无携带者</a:t>
            </a:r>
            <a:r>
              <a:rPr lang="en-US" altLang="zh-CN" sz="2400" smtClean="0">
                <a:solidFill>
                  <a:srgbClr val="000099"/>
                </a:solidFill>
                <a:ea typeface="华文新魏" panose="02010800040101010101" pitchFamily="2" charset="-122"/>
              </a:rPr>
              <a:t>)</a:t>
            </a:r>
            <a:endParaRPr lang="zh-CN" altLang="en-US" sz="2400" smtClean="0">
              <a:solidFill>
                <a:srgbClr val="000099"/>
              </a:solidFill>
              <a:ea typeface="华文新魏" panose="02010800040101010101" pitchFamily="2" charset="-122"/>
            </a:endParaRPr>
          </a:p>
          <a:p>
            <a:pPr>
              <a:lnSpc>
                <a:spcPct val="80000"/>
              </a:lnSpc>
            </a:pPr>
            <a:r>
              <a:rPr lang="zh-CN" altLang="en-US" sz="2400" smtClean="0">
                <a:solidFill>
                  <a:srgbClr val="000099"/>
                </a:solidFill>
                <a:ea typeface="华文新魏" panose="02010800040101010101" pitchFamily="2" charset="-122"/>
              </a:rPr>
              <a:t>根据题意，</a:t>
            </a:r>
            <a:r>
              <a:rPr lang="en-US" altLang="zh-CN" sz="2400" smtClean="0">
                <a:solidFill>
                  <a:srgbClr val="000099"/>
                </a:solidFill>
                <a:ea typeface="华文新魏" panose="02010800040101010101" pitchFamily="2" charset="-122"/>
              </a:rPr>
              <a:t>780</a:t>
            </a:r>
            <a:r>
              <a:rPr lang="zh-CN" altLang="en-US" sz="2400" smtClean="0">
                <a:solidFill>
                  <a:srgbClr val="000099"/>
                </a:solidFill>
                <a:ea typeface="华文新魏" panose="02010800040101010101" pitchFamily="2" charset="-122"/>
              </a:rPr>
              <a:t>名女生中有患者</a:t>
            </a:r>
            <a:r>
              <a:rPr lang="en-US" altLang="zh-CN" sz="2400" smtClean="0">
                <a:solidFill>
                  <a:srgbClr val="000099"/>
                </a:solidFill>
                <a:ea typeface="华文新魏" panose="02010800040101010101" pitchFamily="2" charset="-122"/>
              </a:rPr>
              <a:t>23</a:t>
            </a:r>
            <a:r>
              <a:rPr lang="zh-CN" altLang="en-US" sz="2400" smtClean="0">
                <a:solidFill>
                  <a:srgbClr val="000099"/>
                </a:solidFill>
                <a:ea typeface="华文新魏" panose="02010800040101010101" pitchFamily="2" charset="-122"/>
              </a:rPr>
              <a:t>人、携带者</a:t>
            </a:r>
            <a:r>
              <a:rPr lang="en-US" altLang="zh-CN" sz="2400" smtClean="0">
                <a:solidFill>
                  <a:srgbClr val="000099"/>
                </a:solidFill>
                <a:ea typeface="华文新魏" panose="02010800040101010101" pitchFamily="2" charset="-122"/>
              </a:rPr>
              <a:t>52</a:t>
            </a:r>
            <a:r>
              <a:rPr lang="zh-CN" altLang="en-US" sz="2400" smtClean="0">
                <a:solidFill>
                  <a:srgbClr val="000099"/>
                </a:solidFill>
                <a:ea typeface="华文新魏" panose="02010800040101010101" pitchFamily="2" charset="-122"/>
              </a:rPr>
              <a:t>人，因此女性中</a:t>
            </a:r>
            <a:r>
              <a:rPr lang="en-US" altLang="zh-CN" sz="2400" smtClean="0">
                <a:solidFill>
                  <a:srgbClr val="000099"/>
                </a:solidFill>
                <a:ea typeface="华文新魏" panose="02010800040101010101" pitchFamily="2" charset="-122"/>
              </a:rPr>
              <a:t>X</a:t>
            </a:r>
            <a:r>
              <a:rPr lang="en-US" altLang="zh-CN" sz="2400" baseline="30000" smtClean="0">
                <a:solidFill>
                  <a:srgbClr val="000099"/>
                </a:solidFill>
                <a:ea typeface="华文新魏" panose="02010800040101010101" pitchFamily="2" charset="-122"/>
              </a:rPr>
              <a:t>b</a:t>
            </a:r>
            <a:r>
              <a:rPr lang="zh-CN" altLang="en-US" sz="2400" smtClean="0">
                <a:solidFill>
                  <a:srgbClr val="000099"/>
                </a:solidFill>
                <a:ea typeface="华文新魏" panose="02010800040101010101" pitchFamily="2" charset="-122"/>
              </a:rPr>
              <a:t>占：</a:t>
            </a:r>
            <a:r>
              <a:rPr lang="en-US" altLang="zh-CN" sz="2400" smtClean="0">
                <a:solidFill>
                  <a:srgbClr val="000099"/>
                </a:solidFill>
                <a:ea typeface="华文新魏" panose="02010800040101010101" pitchFamily="2" charset="-122"/>
              </a:rPr>
              <a:t>23×2</a:t>
            </a:r>
            <a:r>
              <a:rPr lang="zh-CN" altLang="en-US" sz="2400" smtClean="0">
                <a:solidFill>
                  <a:srgbClr val="000099"/>
                </a:solidFill>
                <a:ea typeface="华文新魏" panose="02010800040101010101" pitchFamily="2" charset="-122"/>
              </a:rPr>
              <a:t>＋</a:t>
            </a:r>
            <a:r>
              <a:rPr lang="en-US" altLang="zh-CN" sz="2400" smtClean="0">
                <a:solidFill>
                  <a:srgbClr val="000099"/>
                </a:solidFill>
                <a:ea typeface="华文新魏" panose="02010800040101010101" pitchFamily="2" charset="-122"/>
              </a:rPr>
              <a:t>52=98</a:t>
            </a:r>
            <a:r>
              <a:rPr lang="zh-CN" altLang="en-US" sz="2400" smtClean="0">
                <a:solidFill>
                  <a:srgbClr val="000099"/>
                </a:solidFill>
                <a:ea typeface="华文新魏" panose="02010800040101010101" pitchFamily="2" charset="-122"/>
              </a:rPr>
              <a:t>；</a:t>
            </a:r>
            <a:r>
              <a:rPr lang="en-US" altLang="zh-CN" sz="2400" smtClean="0">
                <a:solidFill>
                  <a:srgbClr val="000099"/>
                </a:solidFill>
                <a:ea typeface="华文新魏" panose="02010800040101010101" pitchFamily="2" charset="-122"/>
              </a:rPr>
              <a:t>820</a:t>
            </a:r>
            <a:r>
              <a:rPr lang="zh-CN" altLang="en-US" sz="2400" smtClean="0">
                <a:solidFill>
                  <a:srgbClr val="000099"/>
                </a:solidFill>
                <a:ea typeface="华文新魏" panose="02010800040101010101" pitchFamily="2" charset="-122"/>
              </a:rPr>
              <a:t>名男生中有患者</a:t>
            </a:r>
            <a:r>
              <a:rPr lang="en-US" altLang="zh-CN" sz="2400" smtClean="0">
                <a:solidFill>
                  <a:srgbClr val="000099"/>
                </a:solidFill>
                <a:ea typeface="华文新魏" panose="02010800040101010101" pitchFamily="2" charset="-122"/>
              </a:rPr>
              <a:t>65</a:t>
            </a:r>
            <a:r>
              <a:rPr lang="zh-CN" altLang="en-US" sz="2400" smtClean="0">
                <a:solidFill>
                  <a:srgbClr val="000099"/>
                </a:solidFill>
                <a:ea typeface="华文新魏" panose="02010800040101010101" pitchFamily="2" charset="-122"/>
              </a:rPr>
              <a:t>人，因此男性中</a:t>
            </a:r>
            <a:r>
              <a:rPr lang="en-US" altLang="zh-CN" sz="2400" smtClean="0">
                <a:solidFill>
                  <a:srgbClr val="000099"/>
                </a:solidFill>
                <a:ea typeface="华文新魏" panose="02010800040101010101" pitchFamily="2" charset="-122"/>
              </a:rPr>
              <a:t>X</a:t>
            </a:r>
            <a:r>
              <a:rPr lang="en-US" altLang="zh-CN" sz="2400" baseline="30000" smtClean="0">
                <a:solidFill>
                  <a:srgbClr val="000099"/>
                </a:solidFill>
                <a:ea typeface="华文新魏" panose="02010800040101010101" pitchFamily="2" charset="-122"/>
              </a:rPr>
              <a:t>b</a:t>
            </a:r>
            <a:r>
              <a:rPr lang="zh-CN" altLang="en-US" sz="2400" smtClean="0">
                <a:solidFill>
                  <a:srgbClr val="000099"/>
                </a:solidFill>
                <a:ea typeface="华文新魏" panose="02010800040101010101" pitchFamily="2" charset="-122"/>
              </a:rPr>
              <a:t>占：</a:t>
            </a:r>
            <a:r>
              <a:rPr lang="en-US" altLang="zh-CN" sz="2400" smtClean="0">
                <a:solidFill>
                  <a:srgbClr val="000099"/>
                </a:solidFill>
                <a:ea typeface="华文新魏" panose="02010800040101010101" pitchFamily="2" charset="-122"/>
              </a:rPr>
              <a:t>65</a:t>
            </a:r>
            <a:endParaRPr lang="en-US" altLang="zh-CN" sz="2400" smtClean="0">
              <a:solidFill>
                <a:srgbClr val="000099"/>
              </a:solidFill>
              <a:ea typeface="华文新魏" panose="02010800040101010101" pitchFamily="2" charset="-122"/>
            </a:endParaRPr>
          </a:p>
          <a:p>
            <a:pPr>
              <a:lnSpc>
                <a:spcPct val="80000"/>
              </a:lnSpc>
            </a:pPr>
            <a:r>
              <a:rPr lang="en-US" altLang="zh-CN" sz="2400" smtClean="0">
                <a:solidFill>
                  <a:srgbClr val="000099"/>
                </a:solidFill>
                <a:ea typeface="华文新魏" panose="02010800040101010101" pitchFamily="2" charset="-122"/>
              </a:rPr>
              <a:t>X</a:t>
            </a:r>
            <a:r>
              <a:rPr lang="en-US" altLang="zh-CN" sz="2400" baseline="30000" smtClean="0">
                <a:solidFill>
                  <a:srgbClr val="000099"/>
                </a:solidFill>
                <a:ea typeface="华文新魏" panose="02010800040101010101" pitchFamily="2" charset="-122"/>
              </a:rPr>
              <a:t>b</a:t>
            </a:r>
            <a:r>
              <a:rPr lang="zh-CN" altLang="en-US" sz="2400" smtClean="0">
                <a:solidFill>
                  <a:srgbClr val="000099"/>
                </a:solidFill>
                <a:ea typeface="华文新魏" panose="02010800040101010101" pitchFamily="2" charset="-122"/>
              </a:rPr>
              <a:t>基因总数：</a:t>
            </a:r>
            <a:r>
              <a:rPr lang="en-US" altLang="zh-CN" sz="2400" smtClean="0">
                <a:solidFill>
                  <a:srgbClr val="000099"/>
                </a:solidFill>
                <a:ea typeface="华文新魏" panose="02010800040101010101" pitchFamily="2" charset="-122"/>
              </a:rPr>
              <a:t>98</a:t>
            </a:r>
            <a:r>
              <a:rPr lang="zh-CN" altLang="en-US" sz="2400" smtClean="0">
                <a:solidFill>
                  <a:srgbClr val="000099"/>
                </a:solidFill>
                <a:ea typeface="华文新魏" panose="02010800040101010101" pitchFamily="2" charset="-122"/>
              </a:rPr>
              <a:t>＋</a:t>
            </a:r>
            <a:r>
              <a:rPr lang="en-US" altLang="zh-CN" sz="2400" smtClean="0">
                <a:solidFill>
                  <a:srgbClr val="000099"/>
                </a:solidFill>
                <a:ea typeface="华文新魏" panose="02010800040101010101" pitchFamily="2" charset="-122"/>
              </a:rPr>
              <a:t>65</a:t>
            </a:r>
            <a:r>
              <a:rPr lang="zh-CN" altLang="en-US" sz="2400" smtClean="0">
                <a:solidFill>
                  <a:srgbClr val="000099"/>
                </a:solidFill>
                <a:ea typeface="华文新魏" panose="02010800040101010101" pitchFamily="2" charset="-122"/>
              </a:rPr>
              <a:t>＝</a:t>
            </a:r>
            <a:r>
              <a:rPr lang="en-US" altLang="zh-CN" sz="2400" smtClean="0">
                <a:solidFill>
                  <a:srgbClr val="000099"/>
                </a:solidFill>
                <a:ea typeface="华文新魏" panose="02010800040101010101" pitchFamily="2" charset="-122"/>
              </a:rPr>
              <a:t>163</a:t>
            </a:r>
            <a:endParaRPr lang="en-US" altLang="zh-CN" sz="2400" smtClean="0">
              <a:solidFill>
                <a:srgbClr val="000099"/>
              </a:solidFill>
              <a:ea typeface="华文新魏" panose="02010800040101010101" pitchFamily="2" charset="-122"/>
            </a:endParaRPr>
          </a:p>
          <a:p>
            <a:pPr>
              <a:lnSpc>
                <a:spcPct val="80000"/>
              </a:lnSpc>
            </a:pPr>
            <a:r>
              <a:rPr lang="zh-CN" altLang="en-US" sz="2400" smtClean="0">
                <a:solidFill>
                  <a:srgbClr val="000099"/>
                </a:solidFill>
                <a:ea typeface="华文新魏" panose="02010800040101010101" pitchFamily="2" charset="-122"/>
              </a:rPr>
              <a:t>这样，该校学生中的</a:t>
            </a:r>
            <a:r>
              <a:rPr lang="en-US" altLang="zh-CN" sz="2400" smtClean="0">
                <a:solidFill>
                  <a:srgbClr val="000099"/>
                </a:solidFill>
                <a:ea typeface="华文新魏" panose="02010800040101010101" pitchFamily="2" charset="-122"/>
              </a:rPr>
              <a:t>X</a:t>
            </a:r>
            <a:r>
              <a:rPr lang="zh-CN" altLang="en-US" sz="2400" smtClean="0">
                <a:solidFill>
                  <a:srgbClr val="000099"/>
                </a:solidFill>
                <a:ea typeface="华文新魏" panose="02010800040101010101" pitchFamily="2" charset="-122"/>
              </a:rPr>
              <a:t>染色体总数是：</a:t>
            </a:r>
            <a:r>
              <a:rPr lang="en-US" altLang="zh-CN" sz="2400" smtClean="0">
                <a:solidFill>
                  <a:srgbClr val="000099"/>
                </a:solidFill>
                <a:ea typeface="华文新魏" panose="02010800040101010101" pitchFamily="2" charset="-122"/>
              </a:rPr>
              <a:t>780×2</a:t>
            </a:r>
            <a:r>
              <a:rPr lang="zh-CN" altLang="en-US" sz="2400" smtClean="0">
                <a:solidFill>
                  <a:srgbClr val="000099"/>
                </a:solidFill>
                <a:ea typeface="华文新魏" panose="02010800040101010101" pitchFamily="2" charset="-122"/>
              </a:rPr>
              <a:t>＋</a:t>
            </a:r>
            <a:r>
              <a:rPr lang="en-US" altLang="zh-CN" sz="2400" smtClean="0">
                <a:solidFill>
                  <a:srgbClr val="000099"/>
                </a:solidFill>
                <a:ea typeface="华文新魏" panose="02010800040101010101" pitchFamily="2" charset="-122"/>
              </a:rPr>
              <a:t>820</a:t>
            </a:r>
            <a:r>
              <a:rPr lang="zh-CN" altLang="en-US" sz="2400" smtClean="0">
                <a:solidFill>
                  <a:srgbClr val="000099"/>
                </a:solidFill>
                <a:ea typeface="华文新魏" panose="02010800040101010101" pitchFamily="2" charset="-122"/>
              </a:rPr>
              <a:t>＝</a:t>
            </a:r>
            <a:r>
              <a:rPr lang="en-US" altLang="zh-CN" sz="2400" smtClean="0">
                <a:solidFill>
                  <a:srgbClr val="000099"/>
                </a:solidFill>
                <a:ea typeface="华文新魏" panose="02010800040101010101" pitchFamily="2" charset="-122"/>
              </a:rPr>
              <a:t>2380</a:t>
            </a:r>
            <a:r>
              <a:rPr lang="zh-CN" altLang="en-US" sz="2400" smtClean="0">
                <a:solidFill>
                  <a:srgbClr val="000099"/>
                </a:solidFill>
                <a:ea typeface="华文新魏" panose="02010800040101010101" pitchFamily="2" charset="-122"/>
              </a:rPr>
              <a:t>，这样该群体中色盲基因的频率就是：</a:t>
            </a:r>
            <a:r>
              <a:rPr lang="en-US" altLang="zh-CN" sz="2400" smtClean="0">
                <a:solidFill>
                  <a:srgbClr val="000099"/>
                </a:solidFill>
                <a:ea typeface="华文新魏" panose="02010800040101010101" pitchFamily="2" charset="-122"/>
              </a:rPr>
              <a:t>163/2380=6.8%</a:t>
            </a:r>
            <a:r>
              <a:rPr lang="zh-CN" altLang="en-US" sz="2400" smtClean="0">
                <a:solidFill>
                  <a:srgbClr val="000099"/>
                </a:solidFill>
                <a:ea typeface="华文新魏" panose="02010800040101010101" pitchFamily="2" charset="-122"/>
              </a:rPr>
              <a:t>。</a:t>
            </a:r>
            <a:endParaRPr lang="zh-CN" altLang="en-US" sz="2400" smtClean="0">
              <a:solidFill>
                <a:srgbClr val="000099"/>
              </a:solidFill>
              <a:ea typeface="华文新魏" panose="02010800040101010101" pitchFamily="2" charset="-122"/>
            </a:endParaRPr>
          </a:p>
          <a:p>
            <a:pPr>
              <a:lnSpc>
                <a:spcPct val="80000"/>
              </a:lnSpc>
            </a:pPr>
            <a:r>
              <a:rPr lang="zh-CN" altLang="en-US" sz="2400" smtClean="0">
                <a:solidFill>
                  <a:srgbClr val="FF0000"/>
                </a:solidFill>
                <a:ea typeface="华文新魏" panose="02010800040101010101" pitchFamily="2" charset="-122"/>
              </a:rPr>
              <a:t>答案选</a:t>
            </a:r>
            <a:r>
              <a:rPr lang="en-US" altLang="zh-CN" sz="2400" smtClean="0">
                <a:solidFill>
                  <a:srgbClr val="FF0000"/>
                </a:solidFill>
                <a:latin typeface="Bodoni MT Black" panose="02070A03080606020203" pitchFamily="18" charset="0"/>
                <a:ea typeface="华文新魏" panose="02010800040101010101" pitchFamily="2" charset="-122"/>
              </a:rPr>
              <a:t>C</a:t>
            </a:r>
            <a:r>
              <a:rPr lang="en-US" altLang="zh-CN" sz="2400" smtClean="0">
                <a:solidFill>
                  <a:srgbClr val="000099"/>
                </a:solidFill>
                <a:ea typeface="华文新魏" panose="02010800040101010101" pitchFamily="2" charset="-122"/>
              </a:rPr>
              <a:t>(</a:t>
            </a:r>
            <a:r>
              <a:rPr lang="zh-CN" altLang="en-US" sz="2400" smtClean="0">
                <a:solidFill>
                  <a:srgbClr val="000099"/>
                </a:solidFill>
                <a:ea typeface="华文新魏" panose="02010800040101010101" pitchFamily="2" charset="-122"/>
              </a:rPr>
              <a:t>学生容易会误算成</a:t>
            </a:r>
            <a:r>
              <a:rPr lang="en-US" altLang="zh-CN" sz="2400" smtClean="0">
                <a:solidFill>
                  <a:srgbClr val="000099"/>
                </a:solidFill>
                <a:ea typeface="华文新魏" panose="02010800040101010101" pitchFamily="2" charset="-122"/>
              </a:rPr>
              <a:t>(780</a:t>
            </a:r>
            <a:r>
              <a:rPr lang="zh-CN" altLang="en-US" sz="2400" smtClean="0">
                <a:solidFill>
                  <a:srgbClr val="000099"/>
                </a:solidFill>
                <a:ea typeface="华文新魏" panose="02010800040101010101" pitchFamily="2" charset="-122"/>
              </a:rPr>
              <a:t>＋</a:t>
            </a:r>
            <a:r>
              <a:rPr lang="en-US" altLang="zh-CN" sz="2400" smtClean="0">
                <a:solidFill>
                  <a:srgbClr val="000099"/>
                </a:solidFill>
                <a:ea typeface="华文新魏" panose="02010800040101010101" pitchFamily="2" charset="-122"/>
              </a:rPr>
              <a:t>820)×2</a:t>
            </a:r>
            <a:r>
              <a:rPr lang="zh-CN" altLang="en-US" sz="2400" smtClean="0">
                <a:solidFill>
                  <a:srgbClr val="000099"/>
                </a:solidFill>
                <a:ea typeface="华文新魏" panose="02010800040101010101" pitchFamily="2" charset="-122"/>
              </a:rPr>
              <a:t>＝</a:t>
            </a:r>
            <a:r>
              <a:rPr lang="en-US" altLang="zh-CN" sz="2400" smtClean="0">
                <a:solidFill>
                  <a:srgbClr val="000099"/>
                </a:solidFill>
                <a:ea typeface="华文新魏" panose="02010800040101010101" pitchFamily="2" charset="-122"/>
              </a:rPr>
              <a:t>3200</a:t>
            </a:r>
            <a:r>
              <a:rPr lang="zh-CN" altLang="en-US" sz="2400" smtClean="0">
                <a:solidFill>
                  <a:srgbClr val="000099"/>
                </a:solidFill>
                <a:ea typeface="华文新魏" panose="02010800040101010101" pitchFamily="2" charset="-122"/>
              </a:rPr>
              <a:t>，结果得出</a:t>
            </a:r>
            <a:r>
              <a:rPr lang="en-US" altLang="zh-CN" sz="2400" smtClean="0">
                <a:solidFill>
                  <a:srgbClr val="000099"/>
                </a:solidFill>
                <a:ea typeface="华文新魏" panose="02010800040101010101" pitchFamily="2" charset="-122"/>
              </a:rPr>
              <a:t>5.1%</a:t>
            </a:r>
            <a:r>
              <a:rPr lang="zh-CN" altLang="en-US" sz="2400" smtClean="0">
                <a:solidFill>
                  <a:srgbClr val="000099"/>
                </a:solidFill>
                <a:ea typeface="华文新魏" panose="02010800040101010101" pitchFamily="2" charset="-122"/>
              </a:rPr>
              <a:t>这一错误结论，而选</a:t>
            </a:r>
            <a:r>
              <a:rPr lang="en-US" altLang="zh-CN" sz="2400" smtClean="0">
                <a:solidFill>
                  <a:srgbClr val="000099"/>
                </a:solidFill>
                <a:ea typeface="华文新魏" panose="02010800040101010101" pitchFamily="2" charset="-122"/>
              </a:rPr>
              <a:t>B)</a:t>
            </a:r>
            <a:endParaRPr lang="en-US" altLang="zh-CN" sz="2400" smtClean="0">
              <a:solidFill>
                <a:srgbClr val="000099"/>
              </a:solidFill>
              <a:ea typeface="华文新魏" panose="020108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05539">
                                            <p:txEl>
                                              <p:pRg st="0" end="0"/>
                                            </p:txEl>
                                          </p:spTgt>
                                        </p:tgtEl>
                                        <p:attrNameLst>
                                          <p:attrName>style.visibility</p:attrName>
                                        </p:attrNameLst>
                                      </p:cBhvr>
                                      <p:to>
                                        <p:strVal val="visible"/>
                                      </p:to>
                                    </p:set>
                                    <p:animEffect transition="in" filter="blinds(horizontal)">
                                      <p:cBhvr>
                                        <p:cTn id="7" dur="500"/>
                                        <p:tgtEl>
                                          <p:spTgt spid="705539">
                                            <p:txEl>
                                              <p:pRg st="0" end="0"/>
                                            </p:txEl>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705539">
                                            <p:txEl>
                                              <p:pRg st="1" end="1"/>
                                            </p:txEl>
                                          </p:spTgt>
                                        </p:tgtEl>
                                        <p:attrNameLst>
                                          <p:attrName>style.visibility</p:attrName>
                                        </p:attrNameLst>
                                      </p:cBhvr>
                                      <p:to>
                                        <p:strVal val="visible"/>
                                      </p:to>
                                    </p:set>
                                    <p:animEffect transition="in" filter="blinds(horizontal)">
                                      <p:cBhvr>
                                        <p:cTn id="11" dur="500"/>
                                        <p:tgtEl>
                                          <p:spTgt spid="705539">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705539">
                                            <p:txEl>
                                              <p:pRg st="2" end="2"/>
                                            </p:txEl>
                                          </p:spTgt>
                                        </p:tgtEl>
                                        <p:attrNameLst>
                                          <p:attrName>style.visibility</p:attrName>
                                        </p:attrNameLst>
                                      </p:cBhvr>
                                      <p:to>
                                        <p:strVal val="visible"/>
                                      </p:to>
                                    </p:set>
                                    <p:animEffect transition="in" filter="blinds(horizontal)">
                                      <p:cBhvr>
                                        <p:cTn id="16" dur="500"/>
                                        <p:tgtEl>
                                          <p:spTgt spid="70553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05539">
                                            <p:txEl>
                                              <p:pRg st="3" end="3"/>
                                            </p:txEl>
                                          </p:spTgt>
                                        </p:tgtEl>
                                        <p:attrNameLst>
                                          <p:attrName>style.visibility</p:attrName>
                                        </p:attrNameLst>
                                      </p:cBhvr>
                                      <p:to>
                                        <p:strVal val="visible"/>
                                      </p:to>
                                    </p:set>
                                    <p:animEffect transition="in" filter="blinds(horizontal)">
                                      <p:cBhvr>
                                        <p:cTn id="21" dur="500"/>
                                        <p:tgtEl>
                                          <p:spTgt spid="70553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705539">
                                            <p:txEl>
                                              <p:pRg st="4" end="4"/>
                                            </p:txEl>
                                          </p:spTgt>
                                        </p:tgtEl>
                                        <p:attrNameLst>
                                          <p:attrName>style.visibility</p:attrName>
                                        </p:attrNameLst>
                                      </p:cBhvr>
                                      <p:to>
                                        <p:strVal val="visible"/>
                                      </p:to>
                                    </p:set>
                                    <p:animEffect transition="in" filter="blinds(horizontal)">
                                      <p:cBhvr>
                                        <p:cTn id="26" dur="500"/>
                                        <p:tgtEl>
                                          <p:spTgt spid="705539">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705539">
                                            <p:txEl>
                                              <p:pRg st="5" end="5"/>
                                            </p:txEl>
                                          </p:spTgt>
                                        </p:tgtEl>
                                        <p:attrNameLst>
                                          <p:attrName>style.visibility</p:attrName>
                                        </p:attrNameLst>
                                      </p:cBhvr>
                                      <p:to>
                                        <p:strVal val="visible"/>
                                      </p:to>
                                    </p:set>
                                    <p:animEffect transition="in" filter="blinds(horizontal)">
                                      <p:cBhvr>
                                        <p:cTn id="31" dur="500"/>
                                        <p:tgtEl>
                                          <p:spTgt spid="705539">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705539">
                                            <p:txEl>
                                              <p:pRg st="6" end="6"/>
                                            </p:txEl>
                                          </p:spTgt>
                                        </p:tgtEl>
                                        <p:attrNameLst>
                                          <p:attrName>style.visibility</p:attrName>
                                        </p:attrNameLst>
                                      </p:cBhvr>
                                      <p:to>
                                        <p:strVal val="visible"/>
                                      </p:to>
                                    </p:set>
                                    <p:animEffect transition="in" filter="blinds(horizontal)">
                                      <p:cBhvr>
                                        <p:cTn id="36" dur="500"/>
                                        <p:tgtEl>
                                          <p:spTgt spid="705539">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705539">
                                            <p:txEl>
                                              <p:pRg st="7" end="7"/>
                                            </p:txEl>
                                          </p:spTgt>
                                        </p:tgtEl>
                                        <p:attrNameLst>
                                          <p:attrName>style.visibility</p:attrName>
                                        </p:attrNameLst>
                                      </p:cBhvr>
                                      <p:to>
                                        <p:strVal val="visible"/>
                                      </p:to>
                                    </p:set>
                                    <p:animEffect transition="in" filter="blinds(horizontal)">
                                      <p:cBhvr>
                                        <p:cTn id="41" dur="500"/>
                                        <p:tgtEl>
                                          <p:spTgt spid="7055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539"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5"/>
          <p:cNvSpPr txBox="1">
            <a:spLocks noChangeArrowheads="1"/>
          </p:cNvSpPr>
          <p:nvPr>
            <p:custDataLst>
              <p:tags r:id="rId1"/>
            </p:custDataLst>
          </p:nvPr>
        </p:nvSpPr>
        <p:spPr bwMode="auto">
          <a:xfrm>
            <a:off x="0" y="98386"/>
            <a:ext cx="5470525" cy="676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426" tIns="49711" rIns="99426" bIns="49711">
            <a:spAutoFit/>
          </a:bodyPr>
          <a:lstStyle>
            <a:lvl1pPr defTabSz="1357630">
              <a:spcBef>
                <a:spcPct val="20000"/>
              </a:spcBef>
              <a:buChar char="•"/>
              <a:defRPr sz="4800">
                <a:solidFill>
                  <a:schemeClr val="tx1"/>
                </a:solidFill>
                <a:latin typeface="Arial" panose="020B0604020202020204" pitchFamily="34" charset="0"/>
                <a:ea typeface="宋体" panose="02010600030101010101" pitchFamily="2" charset="-122"/>
              </a:defRPr>
            </a:lvl1pPr>
            <a:lvl2pPr marL="1103630" indent="-424180" defTabSz="1357630">
              <a:spcBef>
                <a:spcPct val="20000"/>
              </a:spcBef>
              <a:buChar char="–"/>
              <a:defRPr sz="4200">
                <a:solidFill>
                  <a:schemeClr val="tx1"/>
                </a:solidFill>
                <a:latin typeface="Arial" panose="020B0604020202020204" pitchFamily="34" charset="0"/>
                <a:ea typeface="宋体" panose="02010600030101010101" pitchFamily="2" charset="-122"/>
              </a:defRPr>
            </a:lvl2pPr>
            <a:lvl3pPr marL="1697355" indent="-339725" defTabSz="1357630">
              <a:spcBef>
                <a:spcPct val="20000"/>
              </a:spcBef>
              <a:buChar char="•"/>
              <a:defRPr sz="3600">
                <a:solidFill>
                  <a:schemeClr val="tx1"/>
                </a:solidFill>
                <a:latin typeface="Arial" panose="020B0604020202020204" pitchFamily="34" charset="0"/>
                <a:ea typeface="宋体" panose="02010600030101010101" pitchFamily="2" charset="-122"/>
              </a:defRPr>
            </a:lvl3pPr>
            <a:lvl4pPr marL="2376805" indent="-339725" defTabSz="1357630">
              <a:spcBef>
                <a:spcPct val="20000"/>
              </a:spcBef>
              <a:buChar char="–"/>
              <a:defRPr sz="3000">
                <a:solidFill>
                  <a:schemeClr val="tx1"/>
                </a:solidFill>
                <a:latin typeface="Arial" panose="020B0604020202020204" pitchFamily="34" charset="0"/>
                <a:ea typeface="宋体" panose="02010600030101010101" pitchFamily="2" charset="-122"/>
              </a:defRPr>
            </a:lvl4pPr>
            <a:lvl5pPr marL="3056255" indent="-339725" defTabSz="1357630">
              <a:spcBef>
                <a:spcPct val="20000"/>
              </a:spcBef>
              <a:buChar char="»"/>
              <a:defRPr sz="3000">
                <a:solidFill>
                  <a:schemeClr val="tx1"/>
                </a:solidFill>
                <a:latin typeface="Arial" panose="020B0604020202020204" pitchFamily="34" charset="0"/>
                <a:ea typeface="宋体" panose="02010600030101010101" pitchFamily="2" charset="-122"/>
              </a:defRPr>
            </a:lvl5pPr>
            <a:lvl6pPr marL="35134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6pPr>
            <a:lvl7pPr marL="39706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7pPr>
            <a:lvl8pPr marL="44278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8pPr>
            <a:lvl9pPr marL="48850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9pPr>
          </a:lstStyle>
          <a:p>
            <a:pPr eaLnBrk="1" fontAlgn="t" hangingPunct="1">
              <a:spcBef>
                <a:spcPct val="50000"/>
              </a:spcBef>
              <a:buFontTx/>
              <a:buNone/>
            </a:pPr>
            <a:r>
              <a:rPr lang="zh-CN" altLang="en-US" sz="3700" b="1">
                <a:latin typeface="微软雅黑" panose="020B0503020204020204" pitchFamily="34" charset="-122"/>
                <a:ea typeface="微软雅黑" panose="020B0503020204020204" pitchFamily="34" charset="-122"/>
                <a:cs typeface="+mn-ea"/>
              </a:rPr>
              <a:t>二、种群</a:t>
            </a:r>
            <a:r>
              <a:rPr lang="zh-CN" altLang="en-US" sz="3700" b="1">
                <a:latin typeface="微软雅黑" panose="020B0503020204020204" pitchFamily="34" charset="-122"/>
                <a:ea typeface="微软雅黑" panose="020B0503020204020204" pitchFamily="34" charset="-122"/>
                <a:cs typeface="+mn-ea"/>
                <a:sym typeface="+mn-ea"/>
              </a:rPr>
              <a:t>基因频率的变化</a:t>
            </a:r>
            <a:endParaRPr lang="zh-CN" altLang="en-US" sz="3700" b="1">
              <a:latin typeface="微软雅黑" panose="020B0503020204020204" pitchFamily="34" charset="-122"/>
              <a:ea typeface="微软雅黑" panose="020B0503020204020204" pitchFamily="34" charset="-122"/>
              <a:cs typeface="+mn-ea"/>
              <a:sym typeface="+mn-ea"/>
            </a:endParaRPr>
          </a:p>
        </p:txBody>
      </p:sp>
      <p:sp>
        <p:nvSpPr>
          <p:cNvPr id="48137" name="Text Box 9"/>
          <p:cNvSpPr txBox="1">
            <a:spLocks noChangeArrowheads="1"/>
          </p:cNvSpPr>
          <p:nvPr>
            <p:custDataLst>
              <p:tags r:id="rId2"/>
            </p:custDataLst>
          </p:nvPr>
        </p:nvSpPr>
        <p:spPr bwMode="auto">
          <a:xfrm>
            <a:off x="2769012" y="2947227"/>
            <a:ext cx="2810379" cy="58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5" tIns="45717" rIns="91435" bIns="4571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kumimoji="1" lang="zh-CN" altLang="en-US" sz="3200">
                <a:latin typeface="微软雅黑" panose="020B0503020204020204" pitchFamily="34" charset="-122"/>
                <a:ea typeface="微软雅黑" panose="020B0503020204020204" pitchFamily="34" charset="-122"/>
              </a:rPr>
              <a:t>可遗传的变异</a:t>
            </a:r>
            <a:endParaRPr kumimoji="1" lang="zh-CN" altLang="en-US" sz="3200">
              <a:latin typeface="微软雅黑" panose="020B0503020204020204" pitchFamily="34" charset="-122"/>
              <a:ea typeface="微软雅黑" panose="020B0503020204020204" pitchFamily="34" charset="-122"/>
            </a:endParaRPr>
          </a:p>
        </p:txBody>
      </p:sp>
      <p:sp>
        <p:nvSpPr>
          <p:cNvPr id="48139" name="AutoShape 11"/>
          <p:cNvSpPr/>
          <p:nvPr>
            <p:custDataLst>
              <p:tags r:id="rId3"/>
            </p:custDataLst>
          </p:nvPr>
        </p:nvSpPr>
        <p:spPr bwMode="auto">
          <a:xfrm>
            <a:off x="5499341" y="2323261"/>
            <a:ext cx="358140" cy="1852295"/>
          </a:xfrm>
          <a:prstGeom prst="leftBrace">
            <a:avLst>
              <a:gd name="adj1" fmla="val 30034"/>
              <a:gd name="adj2" fmla="val 50000"/>
            </a:avLst>
          </a:prstGeom>
          <a:noFill/>
          <a:ln w="38100">
            <a:solidFill>
              <a:srgbClr val="00B0F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7" rIns="91435" bIns="45717" anchor="ctr"/>
          <a:lstStyle/>
          <a:p>
            <a:pPr>
              <a:lnSpc>
                <a:spcPct val="130000"/>
              </a:lnSpc>
              <a:spcBef>
                <a:spcPct val="0"/>
              </a:spcBef>
            </a:pPr>
            <a:endParaRPr lang="zh-CN" altLang="en-US" sz="3200">
              <a:latin typeface="微软雅黑" panose="020B0503020204020204" pitchFamily="34" charset="-122"/>
              <a:ea typeface="微软雅黑" panose="020B0503020204020204" pitchFamily="34" charset="-122"/>
            </a:endParaRPr>
          </a:p>
        </p:txBody>
      </p:sp>
      <p:sp>
        <p:nvSpPr>
          <p:cNvPr id="48138" name="Text Box 10"/>
          <p:cNvSpPr txBox="1">
            <a:spLocks noChangeArrowheads="1"/>
          </p:cNvSpPr>
          <p:nvPr>
            <p:custDataLst>
              <p:tags r:id="rId4"/>
            </p:custDataLst>
          </p:nvPr>
        </p:nvSpPr>
        <p:spPr bwMode="auto">
          <a:xfrm>
            <a:off x="5895610" y="2014816"/>
            <a:ext cx="2951436" cy="2308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5" tIns="45717" rIns="91435" bIns="4571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kumimoji="1" lang="zh-CN" altLang="en-US" sz="3200">
                <a:latin typeface="微软雅黑" panose="020B0503020204020204" pitchFamily="34" charset="-122"/>
                <a:ea typeface="微软雅黑" panose="020B0503020204020204" pitchFamily="34" charset="-122"/>
              </a:rPr>
              <a:t>基因突变</a:t>
            </a:r>
            <a:endParaRPr kumimoji="1" lang="zh-CN" altLang="en-US" sz="3200">
              <a:latin typeface="微软雅黑" panose="020B0503020204020204" pitchFamily="34" charset="-122"/>
              <a:ea typeface="微软雅黑" panose="020B0503020204020204" pitchFamily="34" charset="-122"/>
            </a:endParaRPr>
          </a:p>
          <a:p>
            <a:pPr eaLnBrk="1" hangingPunct="1">
              <a:lnSpc>
                <a:spcPct val="150000"/>
              </a:lnSpc>
              <a:spcBef>
                <a:spcPct val="0"/>
              </a:spcBef>
            </a:pPr>
            <a:r>
              <a:rPr kumimoji="1" lang="zh-CN" altLang="en-US" sz="3200">
                <a:latin typeface="微软雅黑" panose="020B0503020204020204" pitchFamily="34" charset="-122"/>
                <a:ea typeface="微软雅黑" panose="020B0503020204020204" pitchFamily="34" charset="-122"/>
              </a:rPr>
              <a:t>基因重组</a:t>
            </a:r>
            <a:endParaRPr kumimoji="1" lang="zh-CN" altLang="en-US" sz="3200">
              <a:latin typeface="微软雅黑" panose="020B0503020204020204" pitchFamily="34" charset="-122"/>
              <a:ea typeface="微软雅黑" panose="020B0503020204020204" pitchFamily="34" charset="-122"/>
            </a:endParaRPr>
          </a:p>
          <a:p>
            <a:pPr eaLnBrk="1" hangingPunct="1">
              <a:lnSpc>
                <a:spcPct val="150000"/>
              </a:lnSpc>
              <a:spcBef>
                <a:spcPct val="0"/>
              </a:spcBef>
            </a:pPr>
            <a:r>
              <a:rPr kumimoji="1" lang="zh-CN" altLang="en-US" sz="3200">
                <a:latin typeface="微软雅黑" panose="020B0503020204020204" pitchFamily="34" charset="-122"/>
                <a:ea typeface="微软雅黑" panose="020B0503020204020204" pitchFamily="34" charset="-122"/>
              </a:rPr>
              <a:t>染色体变异</a:t>
            </a:r>
            <a:endParaRPr kumimoji="1" lang="zh-CN" altLang="en-US" sz="3200">
              <a:latin typeface="微软雅黑" panose="020B0503020204020204" pitchFamily="34" charset="-122"/>
              <a:ea typeface="微软雅黑" panose="020B0503020204020204" pitchFamily="34" charset="-122"/>
            </a:endParaRPr>
          </a:p>
        </p:txBody>
      </p:sp>
      <p:sp>
        <p:nvSpPr>
          <p:cNvPr id="37894" name="Rectangle 6"/>
          <p:cNvSpPr>
            <a:spLocks noChangeArrowheads="1"/>
          </p:cNvSpPr>
          <p:nvPr>
            <p:custDataLst>
              <p:tags r:id="rId5"/>
            </p:custDataLst>
          </p:nvPr>
        </p:nvSpPr>
        <p:spPr bwMode="auto">
          <a:xfrm>
            <a:off x="702590" y="816565"/>
            <a:ext cx="11489412" cy="1192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7" rIns="91435" bIns="45717"/>
          <a:lstStyle/>
          <a:p>
            <a:pPr algn="l">
              <a:lnSpc>
                <a:spcPct val="120000"/>
              </a:lnSpc>
              <a:spcBef>
                <a:spcPct val="0"/>
              </a:spcBef>
              <a:defRPr/>
            </a:pPr>
            <a:r>
              <a:rPr lang="en-US" altLang="zh-CN" sz="3200">
                <a:latin typeface="微软雅黑" panose="020B0503020204020204" pitchFamily="34" charset="-122"/>
                <a:ea typeface="微软雅黑" panose="020B0503020204020204" pitchFamily="34" charset="-122"/>
              </a:rPr>
              <a:t>         基因突变在自然界是普遍存在的，</a:t>
            </a:r>
            <a:r>
              <a:rPr lang="zh-CN" altLang="en-US" sz="3200">
                <a:latin typeface="微软雅黑" panose="020B0503020204020204" pitchFamily="34" charset="-122"/>
                <a:ea typeface="微软雅黑" panose="020B0503020204020204" pitchFamily="34" charset="-122"/>
              </a:rPr>
              <a:t>基因突变产生</a:t>
            </a:r>
            <a:r>
              <a:rPr lang="zh-CN" altLang="en-US" sz="3200">
                <a:solidFill>
                  <a:srgbClr val="FF0000"/>
                </a:solidFill>
                <a:latin typeface="微软雅黑" panose="020B0503020204020204" pitchFamily="34" charset="-122"/>
                <a:ea typeface="微软雅黑" panose="020B0503020204020204" pitchFamily="34" charset="-122"/>
              </a:rPr>
              <a:t>新的等位基因</a:t>
            </a:r>
            <a:r>
              <a:rPr lang="zh-CN" altLang="en-US" sz="3200">
                <a:latin typeface="微软雅黑" panose="020B0503020204020204" pitchFamily="34" charset="-122"/>
                <a:ea typeface="微软雅黑" panose="020B0503020204020204" pitchFamily="34" charset="-122"/>
              </a:rPr>
              <a:t>，这就可以</a:t>
            </a:r>
            <a:r>
              <a:rPr lang="zh-CN" altLang="en-US" sz="3200">
                <a:solidFill>
                  <a:srgbClr val="0812E8"/>
                </a:solidFill>
                <a:latin typeface="微软雅黑" panose="020B0503020204020204" pitchFamily="34" charset="-122"/>
                <a:ea typeface="微软雅黑" panose="020B0503020204020204" pitchFamily="34" charset="-122"/>
              </a:rPr>
              <a:t>使种群的基因频率发生变化</a:t>
            </a:r>
            <a:r>
              <a:rPr lang="zh-CN" altLang="en-US" sz="3200">
                <a:latin typeface="微软雅黑" panose="020B0503020204020204" pitchFamily="34" charset="-122"/>
                <a:ea typeface="微软雅黑" panose="020B0503020204020204" pitchFamily="34" charset="-122"/>
              </a:rPr>
              <a:t>。</a:t>
            </a:r>
            <a:endParaRPr lang="zh-CN" altLang="en-US" sz="3200">
              <a:latin typeface="微软雅黑" panose="020B0503020204020204" pitchFamily="34" charset="-122"/>
              <a:ea typeface="微软雅黑" panose="020B0503020204020204" pitchFamily="34" charset="-122"/>
            </a:endParaRPr>
          </a:p>
        </p:txBody>
      </p:sp>
      <p:sp>
        <p:nvSpPr>
          <p:cNvPr id="3" name="矩形 2"/>
          <p:cNvSpPr/>
          <p:nvPr>
            <p:custDataLst>
              <p:tags r:id="rId6"/>
            </p:custDataLst>
          </p:nvPr>
        </p:nvSpPr>
        <p:spPr bwMode="auto">
          <a:xfrm>
            <a:off x="1" y="4512705"/>
            <a:ext cx="12191999" cy="2366010"/>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5" tIns="45717" rIns="91435" bIns="45717" rtlCol="0" anchor="t">
            <a:noAutofit/>
          </a:bodyPr>
          <a:lstStyle/>
          <a:p>
            <a:pPr lvl="0" algn="l">
              <a:lnSpc>
                <a:spcPct val="120000"/>
              </a:lnSpc>
              <a:spcBef>
                <a:spcPct val="0"/>
              </a:spcBef>
              <a:buClrTx/>
              <a:buSzTx/>
              <a:buFontTx/>
              <a:defRPr/>
            </a:pPr>
            <a:r>
              <a:rPr lang="en-US" sz="3200">
                <a:latin typeface="微软雅黑" panose="020B0503020204020204" pitchFamily="34" charset="-122"/>
                <a:ea typeface="微软雅黑" panose="020B0503020204020204" pitchFamily="34" charset="-122"/>
                <a:sym typeface="+mn-ea"/>
              </a:rPr>
              <a:t>        </a:t>
            </a:r>
            <a:r>
              <a:rPr sz="3200" err="1">
                <a:latin typeface="微软雅黑" panose="020B0503020204020204" pitchFamily="34" charset="-122"/>
                <a:ea typeface="微软雅黑" panose="020B0503020204020204" pitchFamily="34" charset="-122"/>
                <a:sym typeface="+mn-ea"/>
              </a:rPr>
              <a:t>达尔文曾明确指出，</a:t>
            </a:r>
            <a:r>
              <a:rPr sz="3200" err="1">
                <a:solidFill>
                  <a:srgbClr val="FF0000"/>
                </a:solidFill>
                <a:latin typeface="微软雅黑" panose="020B0503020204020204" pitchFamily="34" charset="-122"/>
                <a:ea typeface="微软雅黑" panose="020B0503020204020204" pitchFamily="34" charset="-122"/>
                <a:sym typeface="+mn-ea"/>
              </a:rPr>
              <a:t>可遗传的变异</a:t>
            </a:r>
            <a:r>
              <a:rPr sz="3200" err="1">
                <a:latin typeface="微软雅黑" panose="020B0503020204020204" pitchFamily="34" charset="-122"/>
                <a:ea typeface="微软雅黑" panose="020B0503020204020204" pitchFamily="34" charset="-122"/>
                <a:sym typeface="+mn-ea"/>
              </a:rPr>
              <a:t>提供了生物进化的原材料。现代遗传学研究表明，可遗传的变异来源于</a:t>
            </a:r>
            <a:r>
              <a:rPr sz="3200">
                <a:solidFill>
                  <a:srgbClr val="0812E8"/>
                </a:solidFill>
                <a:latin typeface="微软雅黑" panose="020B0503020204020204" pitchFamily="34" charset="-122"/>
                <a:ea typeface="微软雅黑" panose="020B0503020204020204" pitchFamily="34" charset="-122"/>
                <a:sym typeface="+mn-ea"/>
              </a:rPr>
              <a:t>基因突变、基因重组</a:t>
            </a:r>
            <a:r>
              <a:rPr sz="3200">
                <a:latin typeface="微软雅黑" panose="020B0503020204020204" pitchFamily="34" charset="-122"/>
                <a:ea typeface="微软雅黑" panose="020B0503020204020204" pitchFamily="34" charset="-122"/>
                <a:sym typeface="+mn-ea"/>
              </a:rPr>
              <a:t>和</a:t>
            </a:r>
            <a:r>
              <a:rPr sz="3200">
                <a:solidFill>
                  <a:srgbClr val="0812E8"/>
                </a:solidFill>
                <a:latin typeface="微软雅黑" panose="020B0503020204020204" pitchFamily="34" charset="-122"/>
                <a:ea typeface="微软雅黑" panose="020B0503020204020204" pitchFamily="34" charset="-122"/>
                <a:sym typeface="+mn-ea"/>
              </a:rPr>
              <a:t>染色体变异</a:t>
            </a:r>
            <a:r>
              <a:rPr sz="3200">
                <a:latin typeface="微软雅黑" panose="020B0503020204020204" pitchFamily="34" charset="-122"/>
                <a:ea typeface="微软雅黑" panose="020B0503020204020204" pitchFamily="34" charset="-122"/>
                <a:sym typeface="+mn-ea"/>
              </a:rPr>
              <a:t>。其中</a:t>
            </a:r>
            <a:r>
              <a:rPr sz="3200">
                <a:solidFill>
                  <a:srgbClr val="0812E8"/>
                </a:solidFill>
                <a:latin typeface="微软雅黑" panose="020B0503020204020204" pitchFamily="34" charset="-122"/>
                <a:ea typeface="微软雅黑" panose="020B0503020204020204" pitchFamily="34" charset="-122"/>
                <a:sym typeface="+mn-ea"/>
              </a:rPr>
              <a:t>基因突变</a:t>
            </a:r>
            <a:r>
              <a:rPr sz="3200">
                <a:latin typeface="微软雅黑" panose="020B0503020204020204" pitchFamily="34" charset="-122"/>
                <a:ea typeface="微软雅黑" panose="020B0503020204020204" pitchFamily="34" charset="-122"/>
                <a:sym typeface="+mn-ea"/>
              </a:rPr>
              <a:t>和</a:t>
            </a:r>
            <a:r>
              <a:rPr sz="3200">
                <a:solidFill>
                  <a:srgbClr val="0812E8"/>
                </a:solidFill>
                <a:latin typeface="微软雅黑" panose="020B0503020204020204" pitchFamily="34" charset="-122"/>
                <a:ea typeface="微软雅黑" panose="020B0503020204020204" pitchFamily="34" charset="-122"/>
                <a:sym typeface="+mn-ea"/>
              </a:rPr>
              <a:t>染色体变异</a:t>
            </a:r>
            <a:r>
              <a:rPr sz="3200">
                <a:latin typeface="微软雅黑" panose="020B0503020204020204" pitchFamily="34" charset="-122"/>
                <a:ea typeface="微软雅黑" panose="020B0503020204020204" pitchFamily="34" charset="-122"/>
                <a:sym typeface="+mn-ea"/>
              </a:rPr>
              <a:t>统称为</a:t>
            </a:r>
            <a:r>
              <a:rPr sz="3200">
                <a:solidFill>
                  <a:srgbClr val="FF0000"/>
                </a:solidFill>
                <a:latin typeface="微软雅黑" panose="020B0503020204020204" pitchFamily="34" charset="-122"/>
                <a:ea typeface="微软雅黑" panose="020B0503020204020204" pitchFamily="34" charset="-122"/>
                <a:sym typeface="+mn-ea"/>
              </a:rPr>
              <a:t>突变</a:t>
            </a:r>
            <a:r>
              <a:rPr sz="3200">
                <a:latin typeface="微软雅黑" panose="020B0503020204020204" pitchFamily="34" charset="-122"/>
                <a:ea typeface="微软雅黑" panose="020B0503020204020204" pitchFamily="34" charset="-122"/>
                <a:sym typeface="+mn-ea"/>
              </a:rPr>
              <a:t>。</a:t>
            </a:r>
            <a:endParaRPr sz="320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1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1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1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7" grpId="0"/>
      <p:bldP spid="48139" grpId="0"/>
      <p:bldP spid="48138" grpId="0"/>
      <p:bldP spid="37894"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8692"/>
          <p:cNvSpPr/>
          <p:nvPr>
            <p:custDataLst>
              <p:tags r:id="rId1"/>
            </p:custDataLst>
          </p:nvPr>
        </p:nvSpPr>
        <p:spPr>
          <a:xfrm>
            <a:off x="824405" y="1973811"/>
            <a:ext cx="10984412" cy="1277263"/>
          </a:xfrm>
          <a:prstGeom prst="rect">
            <a:avLst/>
          </a:prstGeom>
          <a:noFill/>
          <a:ln w="9525">
            <a:noFill/>
          </a:ln>
        </p:spPr>
        <p:txBody>
          <a:bodyPr wrap="square" lIns="91435" tIns="45717" rIns="91435" bIns="45717" anchor="t">
            <a:spAutoFit/>
          </a:bodyPr>
          <a:lstStyle/>
          <a:p>
            <a:pPr algn="l" fontAlgn="auto">
              <a:lnSpc>
                <a:spcPct val="120000"/>
              </a:lnSpc>
            </a:pPr>
            <a:r>
              <a:rPr lang="en-US" altLang="zh-CN" sz="3200">
                <a:latin typeface="微软雅黑" panose="020B0503020204020204" pitchFamily="34" charset="-122"/>
                <a:ea typeface="微软雅黑" panose="020B0503020204020204" pitchFamily="34" charset="-122"/>
              </a:rPr>
              <a:t>      </a:t>
            </a:r>
            <a:r>
              <a:rPr lang="en-US" altLang="zh-CN" sz="3200">
                <a:latin typeface="微软雅黑" panose="020B0503020204020204" pitchFamily="34" charset="-122"/>
                <a:ea typeface="微软雅黑" panose="020B0503020204020204" pitchFamily="34" charset="-122"/>
                <a:cs typeface="黑体" panose="02010609060101010101" pitchFamily="49" charset="-122"/>
              </a:rPr>
              <a:t> </a:t>
            </a:r>
            <a:r>
              <a:rPr lang="zh-CN" altLang="en-US" sz="3200">
                <a:latin typeface="微软雅黑" panose="020B0503020204020204" pitchFamily="34" charset="-122"/>
                <a:ea typeface="微软雅黑" panose="020B0503020204020204" pitchFamily="34" charset="-122"/>
                <a:cs typeface="黑体" panose="02010609060101010101" pitchFamily="49" charset="-122"/>
              </a:rPr>
              <a:t>由于种群是由许多个体组成，每个个体的细胞中都有成千上万个基因，这样，每一代就会产生</a:t>
            </a:r>
            <a:r>
              <a:rPr lang="zh-CN" altLang="en-US" sz="3200">
                <a:solidFill>
                  <a:srgbClr val="FF0000"/>
                </a:solidFill>
                <a:latin typeface="微软雅黑" panose="020B0503020204020204" pitchFamily="34" charset="-122"/>
                <a:ea typeface="微软雅黑" panose="020B0503020204020204" pitchFamily="34" charset="-122"/>
                <a:cs typeface="黑体" panose="02010609060101010101" pitchFamily="49" charset="-122"/>
              </a:rPr>
              <a:t>大量的突变</a:t>
            </a:r>
            <a:r>
              <a:rPr lang="zh-CN" altLang="en-US" sz="3200">
                <a:latin typeface="微软雅黑" panose="020B0503020204020204" pitchFamily="34" charset="-122"/>
                <a:ea typeface="微软雅黑" panose="020B0503020204020204" pitchFamily="34" charset="-122"/>
                <a:cs typeface="黑体" panose="02010609060101010101" pitchFamily="49" charset="-122"/>
              </a:rPr>
              <a:t>。</a:t>
            </a:r>
            <a:endParaRPr lang="zh-CN" altLang="en-US" sz="3200">
              <a:latin typeface="微软雅黑" panose="020B0503020204020204" pitchFamily="34" charset="-122"/>
              <a:ea typeface="微软雅黑" panose="020B0503020204020204" pitchFamily="34" charset="-122"/>
              <a:sym typeface="+mn-ea"/>
            </a:endParaRPr>
          </a:p>
        </p:txBody>
      </p:sp>
      <p:sp>
        <p:nvSpPr>
          <p:cNvPr id="14" name="Rectangle 5"/>
          <p:cNvSpPr>
            <a:spLocks noChangeArrowheads="1"/>
          </p:cNvSpPr>
          <p:nvPr>
            <p:custDataLst>
              <p:tags r:id="rId2"/>
            </p:custDataLst>
          </p:nvPr>
        </p:nvSpPr>
        <p:spPr bwMode="auto">
          <a:xfrm>
            <a:off x="801189" y="712901"/>
            <a:ext cx="11390812" cy="1274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5" tIns="45717" rIns="91435" bIns="45717">
            <a:spAutoFit/>
          </a:bodyPr>
          <a:lstStyle/>
          <a:p>
            <a:pPr>
              <a:lnSpc>
                <a:spcPct val="120000"/>
              </a:lnSpc>
              <a:spcBef>
                <a:spcPct val="50000"/>
              </a:spcBef>
            </a:pPr>
            <a:r>
              <a:rPr lang="zh-CN" altLang="en-US" sz="32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思考：</a:t>
            </a:r>
            <a:r>
              <a:rPr lang="zh-CN" altLang="en-US" sz="3200">
                <a:latin typeface="微软雅黑" panose="020B0503020204020204" pitchFamily="34" charset="-122"/>
                <a:ea typeface="微软雅黑" panose="020B0503020204020204" pitchFamily="34" charset="-122"/>
                <a:cs typeface="Times New Roman" panose="02020603050405020304" pitchFamily="18" charset="0"/>
              </a:rPr>
              <a:t>生物自发突变的频率很低，而且大多数突变对生物体是有害的，那么，它为何还能够作为</a:t>
            </a:r>
            <a:r>
              <a:rPr lang="zh-CN" altLang="en-US" sz="32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生物进化的原材料</a:t>
            </a:r>
            <a:r>
              <a:rPr lang="zh-CN" altLang="en-US" sz="3200">
                <a:latin typeface="微软雅黑" panose="020B0503020204020204" pitchFamily="34" charset="-122"/>
                <a:ea typeface="微软雅黑" panose="020B0503020204020204" pitchFamily="34" charset="-122"/>
                <a:cs typeface="Times New Roman" panose="02020603050405020304" pitchFamily="18" charset="0"/>
              </a:rPr>
              <a:t>呢？</a:t>
            </a:r>
            <a:endParaRPr lang="zh-CN" altLang="en-US" sz="32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文本框 14"/>
          <p:cNvSpPr txBox="1"/>
          <p:nvPr>
            <p:custDataLst>
              <p:tags r:id="rId3"/>
            </p:custDataLst>
          </p:nvPr>
        </p:nvSpPr>
        <p:spPr>
          <a:xfrm>
            <a:off x="1" y="3379090"/>
            <a:ext cx="12192000" cy="1865120"/>
          </a:xfrm>
          <a:prstGeom prst="rect">
            <a:avLst/>
          </a:prstGeom>
          <a:noFill/>
        </p:spPr>
        <p:txBody>
          <a:bodyPr wrap="square" lIns="91435" tIns="45717" rIns="91435" bIns="45717" rtlCol="0" anchor="t">
            <a:spAutoFit/>
          </a:bodyPr>
          <a:lstStyle/>
          <a:p>
            <a:pPr>
              <a:lnSpc>
                <a:spcPct val="120000"/>
              </a:lnSpc>
            </a:pPr>
            <a:r>
              <a:rPr lang="zh-CN" altLang="en-US" sz="3200">
                <a:solidFill>
                  <a:srgbClr val="FF0000"/>
                </a:solidFill>
                <a:latin typeface="微软雅黑" panose="020B0503020204020204" pitchFamily="34" charset="-122"/>
                <a:ea typeface="微软雅黑" panose="020B0503020204020204" pitchFamily="34" charset="-122"/>
                <a:sym typeface="+mn-ea"/>
              </a:rPr>
              <a:t>     【例如】</a:t>
            </a:r>
            <a:r>
              <a:rPr lang="zh-CN" altLang="en-US" sz="3200">
                <a:latin typeface="微软雅黑" panose="020B0503020204020204" pitchFamily="34" charset="-122"/>
                <a:ea typeface="微软雅黑" panose="020B0503020204020204" pitchFamily="34" charset="-122"/>
                <a:sym typeface="+mn-ea"/>
              </a:rPr>
              <a:t>果蝇</a:t>
            </a:r>
            <a:r>
              <a:rPr lang="en-US" altLang="zh-CN" sz="3200">
                <a:latin typeface="微软雅黑" panose="020B0503020204020204" pitchFamily="34" charset="-122"/>
                <a:ea typeface="微软雅黑" panose="020B0503020204020204" pitchFamily="34" charset="-122"/>
                <a:sym typeface="+mn-ea"/>
              </a:rPr>
              <a:t>1</a:t>
            </a:r>
            <a:r>
              <a:rPr lang="zh-CN" altLang="en-US" sz="3200">
                <a:latin typeface="微软雅黑" panose="020B0503020204020204" pitchFamily="34" charset="-122"/>
                <a:ea typeface="微软雅黑" panose="020B0503020204020204" pitchFamily="34" charset="-122"/>
                <a:sym typeface="+mn-ea"/>
              </a:rPr>
              <a:t>组染色体上约有</a:t>
            </a:r>
            <a:r>
              <a:rPr lang="en-US" altLang="zh-CN" sz="3200">
                <a:latin typeface="微软雅黑" panose="020B0503020204020204" pitchFamily="34" charset="-122"/>
                <a:ea typeface="微软雅黑" panose="020B0503020204020204" pitchFamily="34" charset="-122"/>
                <a:sym typeface="+mn-ea"/>
              </a:rPr>
              <a:t>1.3×10</a:t>
            </a:r>
            <a:r>
              <a:rPr lang="en-US" altLang="zh-CN" sz="3200" baseline="30000">
                <a:latin typeface="微软雅黑" panose="020B0503020204020204" pitchFamily="34" charset="-122"/>
                <a:ea typeface="微软雅黑" panose="020B0503020204020204" pitchFamily="34" charset="-122"/>
                <a:sym typeface="+mn-ea"/>
              </a:rPr>
              <a:t>4</a:t>
            </a:r>
            <a:r>
              <a:rPr lang="zh-CN" altLang="en-US" sz="3200">
                <a:latin typeface="微软雅黑" panose="020B0503020204020204" pitchFamily="34" charset="-122"/>
                <a:ea typeface="微软雅黑" panose="020B0503020204020204" pitchFamily="34" charset="-122"/>
                <a:sym typeface="+mn-ea"/>
              </a:rPr>
              <a:t>个基因，假定每个基因的突变频率都为</a:t>
            </a:r>
            <a:r>
              <a:rPr lang="en-US" altLang="zh-CN" sz="3200">
                <a:latin typeface="微软雅黑" panose="020B0503020204020204" pitchFamily="34" charset="-122"/>
                <a:ea typeface="微软雅黑" panose="020B0503020204020204" pitchFamily="34" charset="-122"/>
                <a:sym typeface="+mn-ea"/>
              </a:rPr>
              <a:t>10</a:t>
            </a:r>
            <a:r>
              <a:rPr lang="en-US" altLang="zh-CN" sz="3200" baseline="30000">
                <a:latin typeface="微软雅黑" panose="020B0503020204020204" pitchFamily="34" charset="-122"/>
                <a:ea typeface="微软雅黑" panose="020B0503020204020204" pitchFamily="34" charset="-122"/>
                <a:sym typeface="+mn-ea"/>
              </a:rPr>
              <a:t>-5</a:t>
            </a:r>
            <a:r>
              <a:rPr lang="zh-CN" altLang="en-US" sz="3200">
                <a:latin typeface="微软雅黑" panose="020B0503020204020204" pitchFamily="34" charset="-122"/>
                <a:ea typeface="微软雅黑" panose="020B0503020204020204" pitchFamily="34" charset="-122"/>
                <a:sym typeface="+mn-ea"/>
              </a:rPr>
              <a:t>，对一个约有</a:t>
            </a:r>
            <a:r>
              <a:rPr lang="en-US" altLang="zh-CN" sz="3200">
                <a:latin typeface="微软雅黑" panose="020B0503020204020204" pitchFamily="34" charset="-122"/>
                <a:ea typeface="微软雅黑" panose="020B0503020204020204" pitchFamily="34" charset="-122"/>
                <a:sym typeface="+mn-ea"/>
              </a:rPr>
              <a:t>10</a:t>
            </a:r>
            <a:r>
              <a:rPr lang="en-US" altLang="zh-CN" sz="3200" baseline="30000">
                <a:latin typeface="微软雅黑" panose="020B0503020204020204" pitchFamily="34" charset="-122"/>
                <a:ea typeface="微软雅黑" panose="020B0503020204020204" pitchFamily="34" charset="-122"/>
                <a:sym typeface="+mn-ea"/>
              </a:rPr>
              <a:t>8</a:t>
            </a:r>
            <a:r>
              <a:rPr lang="zh-CN" altLang="en-US" sz="3200">
                <a:latin typeface="微软雅黑" panose="020B0503020204020204" pitchFamily="34" charset="-122"/>
                <a:ea typeface="微软雅黑" panose="020B0503020204020204" pitchFamily="34" charset="-122"/>
                <a:sym typeface="+mn-ea"/>
              </a:rPr>
              <a:t>个个体的果蝇种群来说，每一代出现的基因突变数是：</a:t>
            </a:r>
            <a:endParaRPr lang="zh-CN" altLang="en-US" sz="3200">
              <a:latin typeface="微软雅黑" panose="020B0503020204020204" pitchFamily="34" charset="-122"/>
              <a:ea typeface="微软雅黑" panose="020B0503020204020204" pitchFamily="34" charset="-122"/>
              <a:sym typeface="+mn-ea"/>
            </a:endParaRPr>
          </a:p>
        </p:txBody>
      </p:sp>
      <p:sp>
        <p:nvSpPr>
          <p:cNvPr id="16" name="Rectangle 8"/>
          <p:cNvSpPr>
            <a:spLocks noChangeArrowheads="1"/>
          </p:cNvSpPr>
          <p:nvPr>
            <p:custDataLst>
              <p:tags r:id="rId4"/>
            </p:custDataLst>
          </p:nvPr>
        </p:nvSpPr>
        <p:spPr bwMode="auto">
          <a:xfrm>
            <a:off x="4640880" y="4836916"/>
            <a:ext cx="3657600" cy="369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7" rIns="91435" bIns="45717">
            <a:spAutoFit/>
          </a:bodyPr>
          <a:lstStyle/>
          <a:p>
            <a:r>
              <a:rPr lang="en-US" altLang="zh-CN" b="1">
                <a:latin typeface="Times New Roman" panose="02020603050405020304" pitchFamily="18" charset="0"/>
                <a:ea typeface="楷体" panose="02010609060101010101" pitchFamily="49" charset="-122"/>
                <a:cs typeface="Times New Roman" panose="02020603050405020304" pitchFamily="18" charset="0"/>
              </a:rPr>
              <a:t>      2</a:t>
            </a:r>
            <a:r>
              <a:rPr lang="en-US" altLang="zh-CN" b="1">
                <a:latin typeface="Times New Roman" panose="02020603050405020304" pitchFamily="18" charset="0"/>
                <a:ea typeface="楷体" panose="02010609060101010101" pitchFamily="49" charset="-122"/>
                <a:cs typeface="Times New Roman" panose="02020603050405020304" pitchFamily="18" charset="0"/>
                <a:sym typeface="+mn-ea"/>
              </a:rPr>
              <a:t>×</a:t>
            </a:r>
            <a:r>
              <a:rPr lang="en-US" altLang="zh-CN" b="1">
                <a:latin typeface="Times New Roman" panose="02020603050405020304" pitchFamily="18" charset="0"/>
                <a:ea typeface="楷体" panose="02010609060101010101" pitchFamily="49" charset="-122"/>
                <a:cs typeface="Times New Roman" panose="02020603050405020304" pitchFamily="18" charset="0"/>
              </a:rPr>
              <a:t>1.3× 10</a:t>
            </a:r>
            <a:r>
              <a:rPr lang="en-US" altLang="zh-CN" b="1" baseline="30000">
                <a:latin typeface="Times New Roman" panose="02020603050405020304" pitchFamily="18" charset="0"/>
                <a:ea typeface="楷体" panose="02010609060101010101" pitchFamily="49" charset="-122"/>
                <a:cs typeface="Times New Roman" panose="02020603050405020304" pitchFamily="18" charset="0"/>
              </a:rPr>
              <a:t>4</a:t>
            </a:r>
            <a:r>
              <a:rPr lang="en-US" altLang="zh-CN" b="1">
                <a:latin typeface="Times New Roman" panose="02020603050405020304" pitchFamily="18" charset="0"/>
                <a:ea typeface="楷体" panose="02010609060101010101" pitchFamily="49" charset="-122"/>
                <a:cs typeface="Times New Roman" panose="02020603050405020304" pitchFamily="18" charset="0"/>
              </a:rPr>
              <a:t> × 10</a:t>
            </a:r>
            <a:r>
              <a:rPr lang="zh-CN" altLang="en-US" b="1" baseline="30000">
                <a:latin typeface="Times New Roman" panose="02020603050405020304" pitchFamily="18" charset="0"/>
                <a:ea typeface="楷体" panose="02010609060101010101" pitchFamily="49" charset="-122"/>
                <a:cs typeface="Times New Roman" panose="02020603050405020304" pitchFamily="18" charset="0"/>
              </a:rPr>
              <a:t>－</a:t>
            </a:r>
            <a:r>
              <a:rPr lang="en-US" altLang="zh-CN" b="1" baseline="30000">
                <a:latin typeface="Times New Roman" panose="02020603050405020304" pitchFamily="18" charset="0"/>
                <a:ea typeface="楷体" panose="02010609060101010101" pitchFamily="49" charset="-122"/>
                <a:cs typeface="Times New Roman" panose="02020603050405020304" pitchFamily="18" charset="0"/>
              </a:rPr>
              <a:t>5</a:t>
            </a:r>
            <a:endParaRPr lang="en-US" altLang="zh-CN" b="1" baseline="300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7" name="AutoShape 9"/>
          <p:cNvSpPr/>
          <p:nvPr>
            <p:custDataLst>
              <p:tags r:id="rId5"/>
            </p:custDataLst>
          </p:nvPr>
        </p:nvSpPr>
        <p:spPr bwMode="auto">
          <a:xfrm rot="-5383128">
            <a:off x="6150749" y="4335447"/>
            <a:ext cx="220345" cy="2086611"/>
          </a:xfrm>
          <a:prstGeom prst="leftBrace">
            <a:avLst>
              <a:gd name="adj1" fmla="val 64583"/>
              <a:gd name="adj2" fmla="val 50000"/>
            </a:avLst>
          </a:prstGeom>
          <a:noFill/>
          <a:ln w="381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7" rIns="91435" bIns="45717" anchor="ct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2" name="Text Box 10"/>
          <p:cNvSpPr txBox="1">
            <a:spLocks noChangeArrowheads="1"/>
          </p:cNvSpPr>
          <p:nvPr>
            <p:custDataLst>
              <p:tags r:id="rId6"/>
            </p:custDataLst>
          </p:nvPr>
        </p:nvSpPr>
        <p:spPr bwMode="auto">
          <a:xfrm>
            <a:off x="5837692" y="5584493"/>
            <a:ext cx="2703831" cy="369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5" tIns="45717" rIns="91435" bIns="45717">
            <a:spAutoFit/>
          </a:bodyPr>
          <a:lstStyle/>
          <a:p>
            <a:r>
              <a:rPr lang="zh-CN" altLang="en-US" b="1">
                <a:latin typeface="Times New Roman" panose="02020603050405020304" pitchFamily="18" charset="0"/>
                <a:ea typeface="楷体" panose="02010609060101010101" pitchFamily="49" charset="-122"/>
                <a:cs typeface="Times New Roman" panose="02020603050405020304" pitchFamily="18" charset="0"/>
              </a:rPr>
              <a:t>个体（</a:t>
            </a:r>
            <a:r>
              <a:rPr lang="en-US" altLang="zh-CN" b="1">
                <a:latin typeface="Times New Roman" panose="02020603050405020304" pitchFamily="18" charset="0"/>
                <a:ea typeface="楷体" panose="02010609060101010101" pitchFamily="49" charset="-122"/>
                <a:cs typeface="Times New Roman" panose="02020603050405020304" pitchFamily="18" charset="0"/>
              </a:rPr>
              <a:t>2.6</a:t>
            </a:r>
            <a:r>
              <a:rPr lang="en-US" altLang="zh-CN" b="1">
                <a:solidFill>
                  <a:srgbClr val="0070C0"/>
                </a:solidFill>
                <a:latin typeface="Times New Roman" panose="02020603050405020304" pitchFamily="18" charset="0"/>
                <a:ea typeface="楷体" panose="02010609060101010101" pitchFamily="49" charset="-122"/>
                <a:cs typeface="Times New Roman" panose="02020603050405020304" pitchFamily="18" charset="0"/>
                <a:sym typeface="+mn-ea"/>
              </a:rPr>
              <a:t>×10</a:t>
            </a:r>
            <a:r>
              <a:rPr lang="en-US" altLang="zh-CN" baseline="30000">
                <a:solidFill>
                  <a:srgbClr val="0070C0"/>
                </a:solidFill>
                <a:latin typeface="微软雅黑" panose="020B0503020204020204" pitchFamily="34" charset="-122"/>
                <a:ea typeface="微软雅黑" panose="020B0503020204020204" pitchFamily="34" charset="-122"/>
                <a:sym typeface="+mn-ea"/>
              </a:rPr>
              <a:t>-1</a:t>
            </a:r>
            <a:r>
              <a:rPr lang="zh-CN" altLang="en-US" b="1">
                <a:latin typeface="Times New Roman" panose="02020603050405020304" pitchFamily="18" charset="0"/>
                <a:ea typeface="楷体" panose="02010609060101010101" pitchFamily="49" charset="-122"/>
                <a:cs typeface="Times New Roman" panose="02020603050405020304" pitchFamily="18" charset="0"/>
              </a:rPr>
              <a:t>）</a:t>
            </a:r>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3" name="Rectangle 11"/>
          <p:cNvSpPr>
            <a:spLocks noChangeArrowheads="1"/>
          </p:cNvSpPr>
          <p:nvPr>
            <p:custDataLst>
              <p:tags r:id="rId7"/>
            </p:custDataLst>
          </p:nvPr>
        </p:nvSpPr>
        <p:spPr bwMode="auto">
          <a:xfrm>
            <a:off x="7736505" y="4836917"/>
            <a:ext cx="1371600" cy="369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7" rIns="91435" bIns="45717">
            <a:spAutoFit/>
          </a:bodyPr>
          <a:lstStyle/>
          <a:p>
            <a:r>
              <a:rPr lang="en-US" altLang="zh-CN" b="1">
                <a:latin typeface="Times New Roman" panose="02020603050405020304" pitchFamily="18" charset="0"/>
                <a:ea typeface="楷体" panose="02010609060101010101" pitchFamily="49" charset="-122"/>
                <a:cs typeface="Times New Roman" panose="02020603050405020304" pitchFamily="18" charset="0"/>
              </a:rPr>
              <a:t>  × 10</a:t>
            </a:r>
            <a:r>
              <a:rPr lang="en-US" altLang="zh-CN" b="1" baseline="30000">
                <a:latin typeface="Times New Roman" panose="02020603050405020304" pitchFamily="18" charset="0"/>
                <a:ea typeface="楷体" panose="02010609060101010101" pitchFamily="49" charset="-122"/>
                <a:cs typeface="Times New Roman" panose="02020603050405020304" pitchFamily="18" charset="0"/>
              </a:rPr>
              <a:t>8</a:t>
            </a:r>
            <a:endParaRPr lang="en-US" altLang="zh-CN" b="1" baseline="300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4" name="AutoShape 12"/>
          <p:cNvSpPr/>
          <p:nvPr>
            <p:custDataLst>
              <p:tags r:id="rId8"/>
            </p:custDataLst>
          </p:nvPr>
        </p:nvSpPr>
        <p:spPr bwMode="auto">
          <a:xfrm rot="-5383128">
            <a:off x="7393605" y="5108380"/>
            <a:ext cx="152400" cy="2057400"/>
          </a:xfrm>
          <a:prstGeom prst="leftBrace">
            <a:avLst>
              <a:gd name="adj1" fmla="val 112500"/>
              <a:gd name="adj2" fmla="val 50000"/>
            </a:avLst>
          </a:prstGeom>
          <a:noFill/>
          <a:ln w="381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7" rIns="91435" bIns="45717" anchor="ct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5" name="Text Box 13"/>
          <p:cNvSpPr txBox="1">
            <a:spLocks noChangeArrowheads="1"/>
          </p:cNvSpPr>
          <p:nvPr>
            <p:custDataLst>
              <p:tags r:id="rId9"/>
            </p:custDataLst>
          </p:nvPr>
        </p:nvSpPr>
        <p:spPr bwMode="auto">
          <a:xfrm>
            <a:off x="7062135" y="6177812"/>
            <a:ext cx="1511300" cy="369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7" rIns="91435" bIns="45717">
            <a:spAutoFit/>
          </a:bodyPr>
          <a:lstStyle/>
          <a:p>
            <a:r>
              <a:rPr lang="zh-CN" altLang="en-US" b="1">
                <a:latin typeface="Times New Roman" panose="02020603050405020304" pitchFamily="18" charset="0"/>
                <a:ea typeface="楷体" panose="02010609060101010101" pitchFamily="49" charset="-122"/>
                <a:cs typeface="Times New Roman" panose="02020603050405020304" pitchFamily="18" charset="0"/>
              </a:rPr>
              <a:t>种群</a:t>
            </a:r>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6" name="Text Box 14"/>
          <p:cNvSpPr txBox="1">
            <a:spLocks noChangeArrowheads="1"/>
          </p:cNvSpPr>
          <p:nvPr>
            <p:custDataLst>
              <p:tags r:id="rId10"/>
            </p:custDataLst>
          </p:nvPr>
        </p:nvSpPr>
        <p:spPr bwMode="auto">
          <a:xfrm>
            <a:off x="8888869" y="4837098"/>
            <a:ext cx="2355215" cy="369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5" tIns="45717" rIns="91435" bIns="45717">
            <a:spAutoFit/>
          </a:bodyPr>
          <a:lstStyle/>
          <a:p>
            <a:pPr fontAlgn="t">
              <a:spcBef>
                <a:spcPct val="50000"/>
              </a:spcBef>
            </a:pPr>
            <a:r>
              <a:rPr lang="en-US" altLang="zh-CN" b="1">
                <a:latin typeface="Times New Roman" panose="02020603050405020304" pitchFamily="18" charset="0"/>
                <a:ea typeface="楷体" panose="02010609060101010101" pitchFamily="49" charset="-122"/>
                <a:cs typeface="Times New Roman" panose="02020603050405020304" pitchFamily="18" charset="0"/>
              </a:rPr>
              <a:t>=</a:t>
            </a:r>
            <a:r>
              <a:rPr lang="en-US" altLang="zh-CN" b="1">
                <a:solidFill>
                  <a:srgbClr val="0070C0"/>
                </a:solidFill>
                <a:latin typeface="Times New Roman" panose="02020603050405020304" pitchFamily="18" charset="0"/>
                <a:ea typeface="楷体" panose="02010609060101010101" pitchFamily="49" charset="-122"/>
                <a:cs typeface="Times New Roman" panose="02020603050405020304" pitchFamily="18" charset="0"/>
              </a:rPr>
              <a:t>2 .6×10</a:t>
            </a:r>
            <a:r>
              <a:rPr lang="en-US" altLang="zh-CN" b="1" baseline="3000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7</a:t>
            </a:r>
            <a:r>
              <a:rPr lang="zh-CN" altLang="en-US" b="1">
                <a:latin typeface="Times New Roman" panose="02020603050405020304" pitchFamily="18" charset="0"/>
                <a:ea typeface="楷体" panose="02010609060101010101" pitchFamily="49" charset="-122"/>
                <a:cs typeface="Times New Roman" panose="02020603050405020304" pitchFamily="18" charset="0"/>
              </a:rPr>
              <a:t>（个）</a:t>
            </a:r>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Text Box 5"/>
          <p:cNvSpPr txBox="1">
            <a:spLocks noChangeArrowheads="1"/>
          </p:cNvSpPr>
          <p:nvPr>
            <p:custDataLst>
              <p:tags r:id="rId11"/>
            </p:custDataLst>
          </p:nvPr>
        </p:nvSpPr>
        <p:spPr bwMode="auto">
          <a:xfrm>
            <a:off x="0" y="77671"/>
            <a:ext cx="5470525" cy="676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426" tIns="49711" rIns="99426" bIns="49711">
            <a:spAutoFit/>
          </a:bodyPr>
          <a:lstStyle>
            <a:lvl1pPr defTabSz="1357630">
              <a:spcBef>
                <a:spcPct val="20000"/>
              </a:spcBef>
              <a:buChar char="•"/>
              <a:defRPr sz="4800">
                <a:solidFill>
                  <a:schemeClr val="tx1"/>
                </a:solidFill>
                <a:latin typeface="Arial" panose="020B0604020202020204" pitchFamily="34" charset="0"/>
                <a:ea typeface="宋体" panose="02010600030101010101" pitchFamily="2" charset="-122"/>
              </a:defRPr>
            </a:lvl1pPr>
            <a:lvl2pPr marL="1103630" indent="-424180" defTabSz="1357630">
              <a:spcBef>
                <a:spcPct val="20000"/>
              </a:spcBef>
              <a:buChar char="–"/>
              <a:defRPr sz="4200">
                <a:solidFill>
                  <a:schemeClr val="tx1"/>
                </a:solidFill>
                <a:latin typeface="Arial" panose="020B0604020202020204" pitchFamily="34" charset="0"/>
                <a:ea typeface="宋体" panose="02010600030101010101" pitchFamily="2" charset="-122"/>
              </a:defRPr>
            </a:lvl2pPr>
            <a:lvl3pPr marL="1697355" indent="-339725" defTabSz="1357630">
              <a:spcBef>
                <a:spcPct val="20000"/>
              </a:spcBef>
              <a:buChar char="•"/>
              <a:defRPr sz="3600">
                <a:solidFill>
                  <a:schemeClr val="tx1"/>
                </a:solidFill>
                <a:latin typeface="Arial" panose="020B0604020202020204" pitchFamily="34" charset="0"/>
                <a:ea typeface="宋体" panose="02010600030101010101" pitchFamily="2" charset="-122"/>
              </a:defRPr>
            </a:lvl3pPr>
            <a:lvl4pPr marL="2376805" indent="-339725" defTabSz="1357630">
              <a:spcBef>
                <a:spcPct val="20000"/>
              </a:spcBef>
              <a:buChar char="–"/>
              <a:defRPr sz="3000">
                <a:solidFill>
                  <a:schemeClr val="tx1"/>
                </a:solidFill>
                <a:latin typeface="Arial" panose="020B0604020202020204" pitchFamily="34" charset="0"/>
                <a:ea typeface="宋体" panose="02010600030101010101" pitchFamily="2" charset="-122"/>
              </a:defRPr>
            </a:lvl4pPr>
            <a:lvl5pPr marL="3056255" indent="-339725" defTabSz="1357630">
              <a:spcBef>
                <a:spcPct val="20000"/>
              </a:spcBef>
              <a:buChar char="»"/>
              <a:defRPr sz="3000">
                <a:solidFill>
                  <a:schemeClr val="tx1"/>
                </a:solidFill>
                <a:latin typeface="Arial" panose="020B0604020202020204" pitchFamily="34" charset="0"/>
                <a:ea typeface="宋体" panose="02010600030101010101" pitchFamily="2" charset="-122"/>
              </a:defRPr>
            </a:lvl5pPr>
            <a:lvl6pPr marL="35134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6pPr>
            <a:lvl7pPr marL="39706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7pPr>
            <a:lvl8pPr marL="44278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8pPr>
            <a:lvl9pPr marL="48850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9pPr>
          </a:lstStyle>
          <a:p>
            <a:pPr eaLnBrk="1" fontAlgn="t" hangingPunct="1">
              <a:spcBef>
                <a:spcPct val="50000"/>
              </a:spcBef>
              <a:buFontTx/>
              <a:buNone/>
            </a:pPr>
            <a:r>
              <a:rPr lang="zh-CN" altLang="en-US" sz="3700" b="1">
                <a:latin typeface="微软雅黑" panose="020B0503020204020204" pitchFamily="34" charset="-122"/>
                <a:ea typeface="微软雅黑" panose="020B0503020204020204" pitchFamily="34" charset="-122"/>
                <a:cs typeface="+mn-ea"/>
              </a:rPr>
              <a:t>二、种群</a:t>
            </a:r>
            <a:r>
              <a:rPr lang="zh-CN" altLang="en-US" sz="3700" b="1">
                <a:latin typeface="微软雅黑" panose="020B0503020204020204" pitchFamily="34" charset="-122"/>
                <a:ea typeface="微软雅黑" panose="020B0503020204020204" pitchFamily="34" charset="-122"/>
                <a:cs typeface="+mn-ea"/>
                <a:sym typeface="+mn-ea"/>
              </a:rPr>
              <a:t>基因频率的变化</a:t>
            </a:r>
            <a:endParaRPr lang="zh-CN" altLang="en-US" sz="3700" b="1">
              <a:latin typeface="微软雅黑" panose="020B0503020204020204" pitchFamily="34" charset="-122"/>
              <a:ea typeface="微软雅黑" panose="020B0503020204020204" pitchFamily="34" charset="-122"/>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random/>
      </p:transition>
    </mc:Choice>
    <mc:Fallback>
      <p:transition spd="med">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dissolve">
                                      <p:cBhvr>
                                        <p:cTn id="15" dur="500"/>
                                        <p:tgtEl>
                                          <p:spTgt spid="1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dissolv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dissolve">
                                      <p:cBhvr>
                                        <p:cTn id="25" dur="500"/>
                                        <p:tgtEl>
                                          <p:spTgt spid="22">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3">
                                            <p:txEl>
                                              <p:pRg st="0" end="0"/>
                                            </p:txEl>
                                          </p:spTgt>
                                        </p:tgtEl>
                                        <p:attrNameLst>
                                          <p:attrName>style.visibility</p:attrName>
                                        </p:attrNameLst>
                                      </p:cBhvr>
                                      <p:to>
                                        <p:strVal val="visible"/>
                                      </p:to>
                                    </p:set>
                                    <p:animEffect transition="in" filter="dissolve">
                                      <p:cBhvr>
                                        <p:cTn id="30" dur="500"/>
                                        <p:tgtEl>
                                          <p:spTgt spid="2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dissolv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Effect transition="in" filter="dissolve">
                                      <p:cBhvr>
                                        <p:cTn id="40" dur="500"/>
                                        <p:tgtEl>
                                          <p:spTgt spid="25">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0-#ppt_w/2"/>
                                          </p:val>
                                        </p:tav>
                                        <p:tav tm="100000">
                                          <p:val>
                                            <p:strVal val="#ppt_x"/>
                                          </p:val>
                                        </p:tav>
                                      </p:tavLst>
                                    </p:anim>
                                    <p:anim calcmode="lin" valueType="num">
                                      <p:cBhvr additive="base">
                                        <p:cTn id="46"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6" grpId="0" build="p"/>
      <p:bldP spid="22" grpId="0" build="p"/>
      <p:bldP spid="23" grpId="0" build="p"/>
      <p:bldP spid="25" grpId="0" build="p"/>
      <p:bldP spid="2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custDataLst>
              <p:tags r:id="rId1"/>
            </p:custDataLst>
          </p:nvPr>
        </p:nvSpPr>
        <p:spPr>
          <a:xfrm>
            <a:off x="6320438" y="3414289"/>
            <a:ext cx="6092191" cy="523220"/>
          </a:xfrm>
          <a:prstGeom prst="rect">
            <a:avLst/>
          </a:prstGeom>
          <a:noFill/>
        </p:spPr>
        <p:txBody>
          <a:bodyPr wrap="square" lIns="91435" tIns="45717" rIns="91435" bIns="45717" rtlCol="0">
            <a:spAutoFit/>
          </a:bodyPr>
          <a:lstStyle/>
          <a:p>
            <a:pPr algn="ctr"/>
            <a:r>
              <a:rPr lang="zh-CN" altLang="en-US" sz="2800">
                <a:latin typeface="微软雅黑" panose="020B0503020204020204" pitchFamily="34" charset="-122"/>
                <a:ea typeface="微软雅黑" panose="020B0503020204020204" pitchFamily="34" charset="-122"/>
                <a:sym typeface="Times New Roman" panose="02020603050405020304" pitchFamily="18" charset="0"/>
              </a:rPr>
              <a:t>猫由于基因重组而产生的毛色变异</a:t>
            </a:r>
            <a:endParaRPr lang="zh-CN" altLang="en-US" sz="2800">
              <a:latin typeface="微软雅黑" panose="020B0503020204020204" pitchFamily="34" charset="-122"/>
              <a:ea typeface="微软雅黑" panose="020B0503020204020204" pitchFamily="34" charset="-122"/>
              <a:sym typeface="Times New Roman" panose="02020603050405020304" pitchFamily="18" charset="0"/>
            </a:endParaRPr>
          </a:p>
        </p:txBody>
      </p:sp>
      <p:pic>
        <p:nvPicPr>
          <p:cNvPr id="3" name="图片 2"/>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6770893" y="139683"/>
            <a:ext cx="5049543" cy="3239691"/>
          </a:xfrm>
          <a:prstGeom prst="rect">
            <a:avLst/>
          </a:prstGeom>
        </p:spPr>
      </p:pic>
      <p:sp>
        <p:nvSpPr>
          <p:cNvPr id="6" name="Text Box 5"/>
          <p:cNvSpPr txBox="1">
            <a:spLocks noChangeArrowheads="1"/>
          </p:cNvSpPr>
          <p:nvPr>
            <p:custDataLst>
              <p:tags r:id="rId4"/>
            </p:custDataLst>
          </p:nvPr>
        </p:nvSpPr>
        <p:spPr bwMode="auto">
          <a:xfrm>
            <a:off x="0" y="77671"/>
            <a:ext cx="5470525" cy="676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426" tIns="49711" rIns="99426" bIns="49711">
            <a:spAutoFit/>
          </a:bodyPr>
          <a:lstStyle>
            <a:lvl1pPr defTabSz="1357630">
              <a:spcBef>
                <a:spcPct val="20000"/>
              </a:spcBef>
              <a:buChar char="•"/>
              <a:defRPr sz="4800">
                <a:solidFill>
                  <a:schemeClr val="tx1"/>
                </a:solidFill>
                <a:latin typeface="Arial" panose="020B0604020202020204" pitchFamily="34" charset="0"/>
                <a:ea typeface="宋体" panose="02010600030101010101" pitchFamily="2" charset="-122"/>
              </a:defRPr>
            </a:lvl1pPr>
            <a:lvl2pPr marL="1103630" indent="-424180" defTabSz="1357630">
              <a:spcBef>
                <a:spcPct val="20000"/>
              </a:spcBef>
              <a:buChar char="–"/>
              <a:defRPr sz="4200">
                <a:solidFill>
                  <a:schemeClr val="tx1"/>
                </a:solidFill>
                <a:latin typeface="Arial" panose="020B0604020202020204" pitchFamily="34" charset="0"/>
                <a:ea typeface="宋体" panose="02010600030101010101" pitchFamily="2" charset="-122"/>
              </a:defRPr>
            </a:lvl2pPr>
            <a:lvl3pPr marL="1697355" indent="-339725" defTabSz="1357630">
              <a:spcBef>
                <a:spcPct val="20000"/>
              </a:spcBef>
              <a:buChar char="•"/>
              <a:defRPr sz="3600">
                <a:solidFill>
                  <a:schemeClr val="tx1"/>
                </a:solidFill>
                <a:latin typeface="Arial" panose="020B0604020202020204" pitchFamily="34" charset="0"/>
                <a:ea typeface="宋体" panose="02010600030101010101" pitchFamily="2" charset="-122"/>
              </a:defRPr>
            </a:lvl3pPr>
            <a:lvl4pPr marL="2376805" indent="-339725" defTabSz="1357630">
              <a:spcBef>
                <a:spcPct val="20000"/>
              </a:spcBef>
              <a:buChar char="–"/>
              <a:defRPr sz="3000">
                <a:solidFill>
                  <a:schemeClr val="tx1"/>
                </a:solidFill>
                <a:latin typeface="Arial" panose="020B0604020202020204" pitchFamily="34" charset="0"/>
                <a:ea typeface="宋体" panose="02010600030101010101" pitchFamily="2" charset="-122"/>
              </a:defRPr>
            </a:lvl4pPr>
            <a:lvl5pPr marL="3056255" indent="-339725" defTabSz="1357630">
              <a:spcBef>
                <a:spcPct val="20000"/>
              </a:spcBef>
              <a:buChar char="»"/>
              <a:defRPr sz="3000">
                <a:solidFill>
                  <a:schemeClr val="tx1"/>
                </a:solidFill>
                <a:latin typeface="Arial" panose="020B0604020202020204" pitchFamily="34" charset="0"/>
                <a:ea typeface="宋体" panose="02010600030101010101" pitchFamily="2" charset="-122"/>
              </a:defRPr>
            </a:lvl5pPr>
            <a:lvl6pPr marL="35134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6pPr>
            <a:lvl7pPr marL="39706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7pPr>
            <a:lvl8pPr marL="44278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8pPr>
            <a:lvl9pPr marL="48850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9pPr>
          </a:lstStyle>
          <a:p>
            <a:pPr eaLnBrk="1" fontAlgn="t" hangingPunct="1">
              <a:spcBef>
                <a:spcPct val="50000"/>
              </a:spcBef>
              <a:buFontTx/>
              <a:buNone/>
            </a:pPr>
            <a:r>
              <a:rPr lang="zh-CN" altLang="en-US" sz="3700" b="1">
                <a:latin typeface="微软雅黑" panose="020B0503020204020204" pitchFamily="34" charset="-122"/>
                <a:ea typeface="微软雅黑" panose="020B0503020204020204" pitchFamily="34" charset="-122"/>
                <a:cs typeface="+mn-ea"/>
              </a:rPr>
              <a:t>二、种群</a:t>
            </a:r>
            <a:r>
              <a:rPr lang="zh-CN" altLang="en-US" sz="3700" b="1">
                <a:latin typeface="微软雅黑" panose="020B0503020204020204" pitchFamily="34" charset="-122"/>
                <a:ea typeface="微软雅黑" panose="020B0503020204020204" pitchFamily="34" charset="-122"/>
                <a:cs typeface="+mn-ea"/>
                <a:sym typeface="+mn-ea"/>
              </a:rPr>
              <a:t>基因频率的变化</a:t>
            </a:r>
            <a:endParaRPr lang="zh-CN" altLang="en-US" sz="3700" b="1">
              <a:latin typeface="微软雅黑" panose="020B0503020204020204" pitchFamily="34" charset="-122"/>
              <a:ea typeface="微软雅黑" panose="020B0503020204020204" pitchFamily="34" charset="-122"/>
              <a:cs typeface="+mn-ea"/>
              <a:sym typeface="+mn-ea"/>
            </a:endParaRPr>
          </a:p>
        </p:txBody>
      </p:sp>
      <p:sp>
        <p:nvSpPr>
          <p:cNvPr id="8" name="文本框 1"/>
          <p:cNvSpPr txBox="1"/>
          <p:nvPr>
            <p:custDataLst>
              <p:tags r:id="rId5"/>
            </p:custDataLst>
          </p:nvPr>
        </p:nvSpPr>
        <p:spPr>
          <a:xfrm>
            <a:off x="915111" y="1649795"/>
            <a:ext cx="5027748" cy="249298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1012" tIns="61012" rIns="61012" bIns="61012" numCol="1" spcCol="50844" rtlCol="0" anchor="t" forceAA="0">
            <a:spAutoFit/>
          </a:bodyPr>
          <a:lstStyle/>
          <a:p>
            <a:pPr eaLnBrk="1" hangingPunct="1">
              <a:lnSpc>
                <a:spcPct val="120000"/>
              </a:lnSpc>
            </a:pPr>
            <a:r>
              <a:rPr lang="en-US" altLang="zh-CN" sz="3200">
                <a:latin typeface="微软雅黑" panose="020B0503020204020204" pitchFamily="34" charset="-122"/>
                <a:ea typeface="微软雅黑" panose="020B0503020204020204" pitchFamily="34" charset="-122"/>
                <a:sym typeface="+mn-ea"/>
              </a:rPr>
              <a:t>   </a:t>
            </a:r>
            <a:r>
              <a:rPr lang="en-US" altLang="zh-CN" sz="3200">
                <a:solidFill>
                  <a:srgbClr val="FF0000"/>
                </a:solidFill>
                <a:latin typeface="微软雅黑" panose="020B0503020204020204" pitchFamily="34" charset="-122"/>
                <a:ea typeface="微软雅黑" panose="020B0503020204020204" pitchFamily="34" charset="-122"/>
                <a:sym typeface="+mn-ea"/>
              </a:rPr>
              <a:t>     </a:t>
            </a:r>
            <a:r>
              <a:rPr lang="zh-CN" altLang="en-US" sz="3200">
                <a:solidFill>
                  <a:srgbClr val="FF0000"/>
                </a:solidFill>
                <a:latin typeface="微软雅黑" panose="020B0503020204020204" pitchFamily="34" charset="-122"/>
                <a:ea typeface="微软雅黑" panose="020B0503020204020204" pitchFamily="34" charset="-122"/>
                <a:sym typeface="+mn-ea"/>
              </a:rPr>
              <a:t>突变和重组</a:t>
            </a:r>
            <a:r>
              <a:rPr lang="zh-CN" altLang="en-US" sz="3200">
                <a:latin typeface="微软雅黑" panose="020B0503020204020204" pitchFamily="34" charset="-122"/>
                <a:ea typeface="微软雅黑" panose="020B0503020204020204" pitchFamily="34" charset="-122"/>
                <a:sym typeface="+mn-ea"/>
              </a:rPr>
              <a:t>都是</a:t>
            </a:r>
            <a:r>
              <a:rPr lang="zh-CN" altLang="en-US" sz="3200">
                <a:solidFill>
                  <a:srgbClr val="FF0000"/>
                </a:solidFill>
                <a:latin typeface="微软雅黑" panose="020B0503020204020204" pitchFamily="34" charset="-122"/>
                <a:ea typeface="微软雅黑" panose="020B0503020204020204" pitchFamily="34" charset="-122"/>
                <a:sym typeface="+mn-ea"/>
              </a:rPr>
              <a:t>随机的、不定向</a:t>
            </a:r>
            <a:r>
              <a:rPr lang="zh-CN" altLang="en-US" sz="3200">
                <a:latin typeface="微软雅黑" panose="020B0503020204020204" pitchFamily="34" charset="-122"/>
                <a:ea typeface="微软雅黑" panose="020B0503020204020204" pitchFamily="34" charset="-122"/>
                <a:sym typeface="+mn-ea"/>
              </a:rPr>
              <a:t>的，那么，种群基因频率的改变是否也是不定向的呢？</a:t>
            </a:r>
            <a:endParaRPr lang="zh-CN" altLang="en-US" sz="3200">
              <a:solidFill>
                <a:srgbClr val="000000"/>
              </a:solidFill>
              <a:latin typeface="微软雅黑" panose="020B0503020204020204" pitchFamily="34" charset="-122"/>
              <a:ea typeface="微软雅黑" panose="020B0503020204020204" pitchFamily="34" charset="-122"/>
              <a:sym typeface="Arial" panose="020B0604020202020204"/>
            </a:endParaRPr>
          </a:p>
        </p:txBody>
      </p:sp>
      <p:sp>
        <p:nvSpPr>
          <p:cNvPr id="9" name="Text Box 2"/>
          <p:cNvSpPr txBox="1">
            <a:spLocks noChangeArrowheads="1"/>
          </p:cNvSpPr>
          <p:nvPr>
            <p:custDataLst>
              <p:tags r:id="rId6"/>
            </p:custDataLst>
          </p:nvPr>
        </p:nvSpPr>
        <p:spPr bwMode="auto">
          <a:xfrm>
            <a:off x="3937903" y="4800124"/>
            <a:ext cx="2422413" cy="617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2008" tIns="61004" rIns="122008" bIns="61004">
            <a:spAutoFit/>
          </a:bodyPr>
          <a:lstStyle>
            <a:lvl1pPr eaLnBrk="0" hangingPunct="0">
              <a:defRPr sz="1200">
                <a:solidFill>
                  <a:schemeClr val="tx1"/>
                </a:solidFill>
                <a:latin typeface="Arial" panose="020B0604020202020204" pitchFamily="34" charset="0"/>
                <a:ea typeface="宋体" panose="02010600030101010101" pitchFamily="2" charset="-122"/>
              </a:defRPr>
            </a:lvl1pPr>
            <a:lvl2pPr marL="742950" indent="-285750" eaLnBrk="0" hangingPunct="0">
              <a:defRPr sz="1200">
                <a:solidFill>
                  <a:schemeClr val="tx1"/>
                </a:solidFill>
                <a:latin typeface="Arial" panose="020B0604020202020204" pitchFamily="34" charset="0"/>
                <a:ea typeface="宋体" panose="02010600030101010101" pitchFamily="2" charset="-122"/>
              </a:defRPr>
            </a:lvl2pPr>
            <a:lvl3pPr marL="1143000" indent="-228600" eaLnBrk="0" hangingPunct="0">
              <a:defRPr sz="1200">
                <a:solidFill>
                  <a:schemeClr val="tx1"/>
                </a:solidFill>
                <a:latin typeface="Arial" panose="020B0604020202020204" pitchFamily="34" charset="0"/>
                <a:ea typeface="宋体" panose="02010600030101010101" pitchFamily="2" charset="-122"/>
              </a:defRPr>
            </a:lvl3pPr>
            <a:lvl4pPr marL="1600200" indent="-228600" eaLnBrk="0" hangingPunct="0">
              <a:defRPr sz="1200">
                <a:solidFill>
                  <a:schemeClr val="tx1"/>
                </a:solidFill>
                <a:latin typeface="Arial" panose="020B0604020202020204" pitchFamily="34" charset="0"/>
                <a:ea typeface="宋体" panose="02010600030101010101" pitchFamily="2" charset="-122"/>
              </a:defRPr>
            </a:lvl4pPr>
            <a:lvl5pPr marL="2057400" indent="-228600" eaLnBrk="0" hangingPunct="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3200">
                <a:solidFill>
                  <a:srgbClr val="0000FF"/>
                </a:solidFill>
                <a:latin typeface="微软雅黑" panose="020B0503020204020204" pitchFamily="34" charset="-122"/>
                <a:ea typeface="微软雅黑" panose="020B0503020204020204" pitchFamily="34" charset="-122"/>
              </a:rPr>
              <a:t>基因重组</a:t>
            </a:r>
            <a:endParaRPr lang="zh-CN" altLang="en-US" sz="3200">
              <a:solidFill>
                <a:srgbClr val="0000FF"/>
              </a:solidFill>
              <a:latin typeface="微软雅黑" panose="020B0503020204020204" pitchFamily="34" charset="-122"/>
              <a:ea typeface="微软雅黑" panose="020B0503020204020204" pitchFamily="34" charset="-122"/>
            </a:endParaRPr>
          </a:p>
        </p:txBody>
      </p:sp>
      <p:sp>
        <p:nvSpPr>
          <p:cNvPr id="10" name="Text Box 3"/>
          <p:cNvSpPr txBox="1">
            <a:spLocks noChangeArrowheads="1"/>
          </p:cNvSpPr>
          <p:nvPr>
            <p:custDataLst>
              <p:tags r:id="rId7"/>
            </p:custDataLst>
          </p:nvPr>
        </p:nvSpPr>
        <p:spPr bwMode="auto">
          <a:xfrm>
            <a:off x="376894" y="5108765"/>
            <a:ext cx="1281319" cy="111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2008" tIns="61004" rIns="122008" bIns="61004">
            <a:spAutoFit/>
          </a:bodyPr>
          <a:lstStyle>
            <a:lvl1pPr eaLnBrk="0" hangingPunct="0">
              <a:defRPr sz="1200">
                <a:solidFill>
                  <a:schemeClr val="tx1"/>
                </a:solidFill>
                <a:latin typeface="Arial" panose="020B0604020202020204" pitchFamily="34" charset="0"/>
                <a:ea typeface="宋体" panose="02010600030101010101" pitchFamily="2" charset="-122"/>
              </a:defRPr>
            </a:lvl1pPr>
            <a:lvl2pPr marL="742950" indent="-285750" eaLnBrk="0" hangingPunct="0">
              <a:defRPr sz="1200">
                <a:solidFill>
                  <a:schemeClr val="tx1"/>
                </a:solidFill>
                <a:latin typeface="Arial" panose="020B0604020202020204" pitchFamily="34" charset="0"/>
                <a:ea typeface="宋体" panose="02010600030101010101" pitchFamily="2" charset="-122"/>
              </a:defRPr>
            </a:lvl2pPr>
            <a:lvl3pPr marL="1143000" indent="-228600" eaLnBrk="0" hangingPunct="0">
              <a:defRPr sz="1200">
                <a:solidFill>
                  <a:schemeClr val="tx1"/>
                </a:solidFill>
                <a:latin typeface="Arial" panose="020B0604020202020204" pitchFamily="34" charset="0"/>
                <a:ea typeface="宋体" panose="02010600030101010101" pitchFamily="2" charset="-122"/>
              </a:defRPr>
            </a:lvl3pPr>
            <a:lvl4pPr marL="1600200" indent="-228600" eaLnBrk="0" hangingPunct="0">
              <a:defRPr sz="1200">
                <a:solidFill>
                  <a:schemeClr val="tx1"/>
                </a:solidFill>
                <a:latin typeface="Arial" panose="020B0604020202020204" pitchFamily="34" charset="0"/>
                <a:ea typeface="宋体" panose="02010600030101010101" pitchFamily="2" charset="-122"/>
              </a:defRPr>
            </a:lvl4pPr>
            <a:lvl5pPr marL="2057400" indent="-228600" eaLnBrk="0" hangingPunct="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a:solidFill>
                  <a:srgbClr val="0000FF"/>
                </a:solidFill>
                <a:latin typeface="微软雅黑" panose="020B0503020204020204" pitchFamily="34" charset="-122"/>
                <a:ea typeface="微软雅黑" panose="020B0503020204020204" pitchFamily="34" charset="-122"/>
              </a:rPr>
              <a:t>基因突变</a:t>
            </a:r>
            <a:endParaRPr lang="zh-CN" altLang="en-US" sz="3200">
              <a:solidFill>
                <a:srgbClr val="0000FF"/>
              </a:solidFill>
              <a:latin typeface="微软雅黑" panose="020B0503020204020204" pitchFamily="34" charset="-122"/>
              <a:ea typeface="微软雅黑" panose="020B0503020204020204" pitchFamily="34" charset="-122"/>
            </a:endParaRPr>
          </a:p>
        </p:txBody>
      </p:sp>
      <p:sp>
        <p:nvSpPr>
          <p:cNvPr id="11" name="Text Box 9"/>
          <p:cNvSpPr txBox="1">
            <a:spLocks noChangeArrowheads="1"/>
          </p:cNvSpPr>
          <p:nvPr>
            <p:custDataLst>
              <p:tags r:id="rId8"/>
            </p:custDataLst>
          </p:nvPr>
        </p:nvSpPr>
        <p:spPr bwMode="auto">
          <a:xfrm>
            <a:off x="2038673" y="5109916"/>
            <a:ext cx="1816320" cy="111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2008" tIns="61004" rIns="122008" bIns="61004">
            <a:spAutoFit/>
          </a:bodyPr>
          <a:lstStyle>
            <a:lvl1pPr eaLnBrk="0" hangingPunct="0">
              <a:defRPr sz="1200">
                <a:solidFill>
                  <a:schemeClr val="tx1"/>
                </a:solidFill>
                <a:latin typeface="Arial" panose="020B0604020202020204" pitchFamily="34" charset="0"/>
                <a:ea typeface="宋体" panose="02010600030101010101" pitchFamily="2" charset="-122"/>
              </a:defRPr>
            </a:lvl1pPr>
            <a:lvl2pPr marL="742950" indent="-285750" eaLnBrk="0" hangingPunct="0">
              <a:defRPr sz="1200">
                <a:solidFill>
                  <a:schemeClr val="tx1"/>
                </a:solidFill>
                <a:latin typeface="Arial" panose="020B0604020202020204" pitchFamily="34" charset="0"/>
                <a:ea typeface="宋体" panose="02010600030101010101" pitchFamily="2" charset="-122"/>
              </a:defRPr>
            </a:lvl2pPr>
            <a:lvl3pPr marL="1143000" indent="-228600" eaLnBrk="0" hangingPunct="0">
              <a:defRPr sz="1200">
                <a:solidFill>
                  <a:schemeClr val="tx1"/>
                </a:solidFill>
                <a:latin typeface="Arial" panose="020B0604020202020204" pitchFamily="34" charset="0"/>
                <a:ea typeface="宋体" panose="02010600030101010101" pitchFamily="2" charset="-122"/>
              </a:defRPr>
            </a:lvl3pPr>
            <a:lvl4pPr marL="1600200" indent="-228600" eaLnBrk="0" hangingPunct="0">
              <a:defRPr sz="1200">
                <a:solidFill>
                  <a:schemeClr val="tx1"/>
                </a:solidFill>
                <a:latin typeface="Arial" panose="020B0604020202020204" pitchFamily="34" charset="0"/>
                <a:ea typeface="宋体" panose="02010600030101010101" pitchFamily="2" charset="-122"/>
              </a:defRPr>
            </a:lvl4pPr>
            <a:lvl5pPr marL="2057400" indent="-228600" eaLnBrk="0" hangingPunct="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a:latin typeface="微软雅黑" panose="020B0503020204020204" pitchFamily="34" charset="-122"/>
                <a:ea typeface="微软雅黑" panose="020B0503020204020204" pitchFamily="34" charset="-122"/>
              </a:rPr>
              <a:t>新的等位基因</a:t>
            </a:r>
            <a:endParaRPr lang="zh-CN" altLang="en-US" sz="3200">
              <a:latin typeface="微软雅黑" panose="020B0503020204020204" pitchFamily="34" charset="-122"/>
              <a:ea typeface="微软雅黑" panose="020B0503020204020204" pitchFamily="34" charset="-122"/>
            </a:endParaRPr>
          </a:p>
        </p:txBody>
      </p:sp>
      <p:sp>
        <p:nvSpPr>
          <p:cNvPr id="13" name="Text Box 10"/>
          <p:cNvSpPr txBox="1">
            <a:spLocks noChangeArrowheads="1"/>
          </p:cNvSpPr>
          <p:nvPr>
            <p:custDataLst>
              <p:tags r:id="rId9"/>
            </p:custDataLst>
          </p:nvPr>
        </p:nvSpPr>
        <p:spPr bwMode="auto">
          <a:xfrm>
            <a:off x="6637141" y="4816959"/>
            <a:ext cx="1844040" cy="160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2008" tIns="61004" rIns="122008" bIns="61004">
            <a:spAutoFit/>
          </a:bodyPr>
          <a:lstStyle>
            <a:lvl1pPr eaLnBrk="0" hangingPunct="0">
              <a:defRPr sz="1200">
                <a:solidFill>
                  <a:schemeClr val="tx1"/>
                </a:solidFill>
                <a:latin typeface="Arial" panose="020B0604020202020204" pitchFamily="34" charset="0"/>
                <a:ea typeface="宋体" panose="02010600030101010101" pitchFamily="2" charset="-122"/>
              </a:defRPr>
            </a:lvl1pPr>
            <a:lvl2pPr marL="742950" indent="-285750" eaLnBrk="0" hangingPunct="0">
              <a:defRPr sz="1200">
                <a:solidFill>
                  <a:schemeClr val="tx1"/>
                </a:solidFill>
                <a:latin typeface="Arial" panose="020B0604020202020204" pitchFamily="34" charset="0"/>
                <a:ea typeface="宋体" panose="02010600030101010101" pitchFamily="2" charset="-122"/>
              </a:defRPr>
            </a:lvl2pPr>
            <a:lvl3pPr marL="1143000" indent="-228600" eaLnBrk="0" hangingPunct="0">
              <a:defRPr sz="1200">
                <a:solidFill>
                  <a:schemeClr val="tx1"/>
                </a:solidFill>
                <a:latin typeface="Arial" panose="020B0604020202020204" pitchFamily="34" charset="0"/>
                <a:ea typeface="宋体" panose="02010600030101010101" pitchFamily="2" charset="-122"/>
              </a:defRPr>
            </a:lvl3pPr>
            <a:lvl4pPr marL="1600200" indent="-228600" eaLnBrk="0" hangingPunct="0">
              <a:defRPr sz="1200">
                <a:solidFill>
                  <a:schemeClr val="tx1"/>
                </a:solidFill>
                <a:latin typeface="Arial" panose="020B0604020202020204" pitchFamily="34" charset="0"/>
                <a:ea typeface="宋体" panose="02010600030101010101" pitchFamily="2" charset="-122"/>
              </a:defRPr>
            </a:lvl4pPr>
            <a:lvl5pPr marL="2057400" indent="-228600" eaLnBrk="0" hangingPunct="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3200">
                <a:latin typeface="微软雅黑" panose="020B0503020204020204" pitchFamily="34" charset="-122"/>
                <a:ea typeface="微软雅黑" panose="020B0503020204020204" pitchFamily="34" charset="-122"/>
              </a:rPr>
              <a:t>多种多样的基因型</a:t>
            </a:r>
            <a:endParaRPr lang="zh-CN" altLang="en-US" sz="3200">
              <a:latin typeface="微软雅黑" panose="020B0503020204020204" pitchFamily="34" charset="-122"/>
              <a:ea typeface="微软雅黑" panose="020B0503020204020204" pitchFamily="34" charset="-122"/>
            </a:endParaRPr>
          </a:p>
        </p:txBody>
      </p:sp>
      <p:sp>
        <p:nvSpPr>
          <p:cNvPr id="14" name="Text Box 11"/>
          <p:cNvSpPr txBox="1">
            <a:spLocks noChangeArrowheads="1"/>
          </p:cNvSpPr>
          <p:nvPr>
            <p:custDataLst>
              <p:tags r:id="rId10"/>
            </p:custDataLst>
          </p:nvPr>
        </p:nvSpPr>
        <p:spPr bwMode="auto">
          <a:xfrm>
            <a:off x="9161297" y="4816958"/>
            <a:ext cx="2479160" cy="160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2008" tIns="61004" rIns="122008" bIns="61004">
            <a:spAutoFit/>
          </a:bodyPr>
          <a:lstStyle>
            <a:lvl1pPr eaLnBrk="0" hangingPunct="0">
              <a:defRPr sz="1200">
                <a:solidFill>
                  <a:schemeClr val="tx1"/>
                </a:solidFill>
                <a:latin typeface="Arial" panose="020B0604020202020204" pitchFamily="34" charset="0"/>
                <a:ea typeface="宋体" panose="02010600030101010101" pitchFamily="2" charset="-122"/>
              </a:defRPr>
            </a:lvl1pPr>
            <a:lvl2pPr marL="742950" indent="-285750" eaLnBrk="0" hangingPunct="0">
              <a:defRPr sz="1200">
                <a:solidFill>
                  <a:schemeClr val="tx1"/>
                </a:solidFill>
                <a:latin typeface="Arial" panose="020B0604020202020204" pitchFamily="34" charset="0"/>
                <a:ea typeface="宋体" panose="02010600030101010101" pitchFamily="2" charset="-122"/>
              </a:defRPr>
            </a:lvl2pPr>
            <a:lvl3pPr marL="1143000" indent="-228600" eaLnBrk="0" hangingPunct="0">
              <a:defRPr sz="1200">
                <a:solidFill>
                  <a:schemeClr val="tx1"/>
                </a:solidFill>
                <a:latin typeface="Arial" panose="020B0604020202020204" pitchFamily="34" charset="0"/>
                <a:ea typeface="宋体" panose="02010600030101010101" pitchFamily="2" charset="-122"/>
              </a:defRPr>
            </a:lvl3pPr>
            <a:lvl4pPr marL="1600200" indent="-228600" eaLnBrk="0" hangingPunct="0">
              <a:defRPr sz="1200">
                <a:solidFill>
                  <a:schemeClr val="tx1"/>
                </a:solidFill>
                <a:latin typeface="Arial" panose="020B0604020202020204" pitchFamily="34" charset="0"/>
                <a:ea typeface="宋体" panose="02010600030101010101" pitchFamily="2" charset="-122"/>
              </a:defRPr>
            </a:lvl4pPr>
            <a:lvl5pPr marL="2057400" indent="-228600" eaLnBrk="0" hangingPunct="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3200">
                <a:latin typeface="微软雅黑" panose="020B0503020204020204" pitchFamily="34" charset="-122"/>
                <a:ea typeface="微软雅黑" panose="020B0503020204020204" pitchFamily="34" charset="-122"/>
              </a:rPr>
              <a:t>种群中出现</a:t>
            </a:r>
            <a:r>
              <a:rPr lang="zh-CN" altLang="en-US" sz="3200">
                <a:latin typeface="微软雅黑" panose="020B0503020204020204" pitchFamily="34" charset="-122"/>
                <a:ea typeface="微软雅黑" panose="020B0503020204020204" pitchFamily="34" charset="-122"/>
                <a:sym typeface="+mn-ea"/>
              </a:rPr>
              <a:t>多种多样</a:t>
            </a:r>
            <a:r>
              <a:rPr lang="zh-CN" altLang="en-US" sz="3200">
                <a:latin typeface="微软雅黑" panose="020B0503020204020204" pitchFamily="34" charset="-122"/>
                <a:ea typeface="微软雅黑" panose="020B0503020204020204" pitchFamily="34" charset="-122"/>
              </a:rPr>
              <a:t>可遗传的变异</a:t>
            </a:r>
            <a:endParaRPr lang="zh-CN" altLang="en-US" sz="3200">
              <a:latin typeface="微软雅黑" panose="020B0503020204020204" pitchFamily="34" charset="-122"/>
              <a:ea typeface="微软雅黑" panose="020B0503020204020204" pitchFamily="34" charset="-122"/>
            </a:endParaRPr>
          </a:p>
        </p:txBody>
      </p:sp>
      <p:sp>
        <p:nvSpPr>
          <p:cNvPr id="15" name="下箭头 21"/>
          <p:cNvSpPr>
            <a:spLocks noChangeArrowheads="1"/>
          </p:cNvSpPr>
          <p:nvPr>
            <p:custDataLst>
              <p:tags r:id="rId11"/>
            </p:custDataLst>
          </p:nvPr>
        </p:nvSpPr>
        <p:spPr bwMode="auto">
          <a:xfrm rot="16200000">
            <a:off x="1606692" y="5301117"/>
            <a:ext cx="383641" cy="745067"/>
          </a:xfrm>
          <a:prstGeom prst="downArrow">
            <a:avLst>
              <a:gd name="adj1" fmla="val 50000"/>
              <a:gd name="adj2" fmla="val 50000"/>
            </a:avLst>
          </a:prstGeom>
        </p:spPr>
        <p:style>
          <a:lnRef idx="2">
            <a:schemeClr val="accent2">
              <a:shade val="50000"/>
            </a:schemeClr>
          </a:lnRef>
          <a:fillRef idx="1">
            <a:schemeClr val="accent2"/>
          </a:fillRef>
          <a:effectRef idx="0">
            <a:schemeClr val="accent2"/>
          </a:effectRef>
          <a:fontRef idx="minor">
            <a:schemeClr val="lt1"/>
          </a:fontRef>
        </p:style>
        <p:txBody>
          <a:bodyPr lIns="122027" tIns="61013" rIns="122027" bIns="61013"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3200">
              <a:solidFill>
                <a:srgbClr val="FFFFFF"/>
              </a:solidFill>
              <a:latin typeface="微软雅黑" panose="020B0503020204020204" pitchFamily="34" charset="-122"/>
              <a:ea typeface="微软雅黑" panose="020B0503020204020204" pitchFamily="34" charset="-122"/>
            </a:endParaRPr>
          </a:p>
        </p:txBody>
      </p:sp>
      <p:sp>
        <p:nvSpPr>
          <p:cNvPr id="16" name="下箭头 21"/>
          <p:cNvSpPr>
            <a:spLocks noChangeArrowheads="1"/>
          </p:cNvSpPr>
          <p:nvPr>
            <p:custDataLst>
              <p:tags r:id="rId12"/>
            </p:custDataLst>
          </p:nvPr>
        </p:nvSpPr>
        <p:spPr bwMode="auto">
          <a:xfrm rot="16200000">
            <a:off x="5028200" y="4366740"/>
            <a:ext cx="324227" cy="2577740"/>
          </a:xfrm>
          <a:prstGeom prst="downArrow">
            <a:avLst>
              <a:gd name="adj1" fmla="val 50000"/>
              <a:gd name="adj2" fmla="val 50000"/>
            </a:avLst>
          </a:prstGeom>
        </p:spPr>
        <p:style>
          <a:lnRef idx="2">
            <a:schemeClr val="accent2">
              <a:shade val="50000"/>
            </a:schemeClr>
          </a:lnRef>
          <a:fillRef idx="1">
            <a:schemeClr val="accent2"/>
          </a:fillRef>
          <a:effectRef idx="0">
            <a:schemeClr val="accent2"/>
          </a:effectRef>
          <a:fontRef idx="minor">
            <a:schemeClr val="lt1"/>
          </a:fontRef>
        </p:style>
        <p:txBody>
          <a:bodyPr lIns="122027" tIns="61013" rIns="122027" bIns="61013"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3200">
              <a:solidFill>
                <a:srgbClr val="FFFFFF"/>
              </a:solidFill>
              <a:latin typeface="微软雅黑" panose="020B0503020204020204" pitchFamily="34" charset="-122"/>
              <a:ea typeface="微软雅黑" panose="020B0503020204020204" pitchFamily="34" charset="-122"/>
            </a:endParaRPr>
          </a:p>
        </p:txBody>
      </p:sp>
      <p:sp>
        <p:nvSpPr>
          <p:cNvPr id="17" name="下箭头 21"/>
          <p:cNvSpPr>
            <a:spLocks noChangeArrowheads="1"/>
          </p:cNvSpPr>
          <p:nvPr>
            <p:custDataLst>
              <p:tags r:id="rId13"/>
            </p:custDataLst>
          </p:nvPr>
        </p:nvSpPr>
        <p:spPr bwMode="auto">
          <a:xfrm rot="16200000">
            <a:off x="8580613" y="5354216"/>
            <a:ext cx="383641" cy="745067"/>
          </a:xfrm>
          <a:prstGeom prst="downArrow">
            <a:avLst>
              <a:gd name="adj1" fmla="val 50000"/>
              <a:gd name="adj2" fmla="val 50000"/>
            </a:avLst>
          </a:prstGeom>
        </p:spPr>
        <p:style>
          <a:lnRef idx="2">
            <a:schemeClr val="accent2">
              <a:shade val="50000"/>
            </a:schemeClr>
          </a:lnRef>
          <a:fillRef idx="1">
            <a:schemeClr val="accent2"/>
          </a:fillRef>
          <a:effectRef idx="0">
            <a:schemeClr val="accent2"/>
          </a:effectRef>
          <a:fontRef idx="minor">
            <a:schemeClr val="lt1"/>
          </a:fontRef>
        </p:style>
        <p:txBody>
          <a:bodyPr lIns="122027" tIns="61013" rIns="122027" bIns="61013"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3200">
              <a:solidFill>
                <a:srgbClr val="FFFFFF"/>
              </a:solidFill>
              <a:latin typeface="微软雅黑" panose="020B0503020204020204" pitchFamily="34" charset="-122"/>
              <a:ea typeface="微软雅黑" panose="020B0503020204020204" pitchFamily="34" charset="-122"/>
            </a:endParaRPr>
          </a:p>
        </p:txBody>
      </p:sp>
      <p:sp>
        <p:nvSpPr>
          <p:cNvPr id="18" name="下箭头 21"/>
          <p:cNvSpPr>
            <a:spLocks noChangeArrowheads="1"/>
          </p:cNvSpPr>
          <p:nvPr>
            <p:custDataLst>
              <p:tags r:id="rId14"/>
            </p:custDataLst>
          </p:nvPr>
        </p:nvSpPr>
        <p:spPr bwMode="auto">
          <a:xfrm rot="13677304">
            <a:off x="1375614" y="3839058"/>
            <a:ext cx="334927" cy="1389923"/>
          </a:xfrm>
          <a:prstGeom prst="downArrow">
            <a:avLst>
              <a:gd name="adj1" fmla="val 50000"/>
              <a:gd name="adj2" fmla="val 50000"/>
            </a:avLst>
          </a:prstGeom>
        </p:spPr>
        <p:style>
          <a:lnRef idx="2">
            <a:schemeClr val="accent2">
              <a:shade val="50000"/>
            </a:schemeClr>
          </a:lnRef>
          <a:fillRef idx="1">
            <a:schemeClr val="accent2"/>
          </a:fillRef>
          <a:effectRef idx="0">
            <a:schemeClr val="accent2"/>
          </a:effectRef>
          <a:fontRef idx="minor">
            <a:schemeClr val="lt1"/>
          </a:fontRef>
        </p:style>
        <p:txBody>
          <a:bodyPr lIns="122027" tIns="61013" rIns="122027" bIns="61013"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3200">
              <a:solidFill>
                <a:srgbClr val="FFFFFF"/>
              </a:solidFill>
              <a:latin typeface="微软雅黑" panose="020B0503020204020204" pitchFamily="34" charset="-122"/>
              <a:ea typeface="微软雅黑" panose="020B0503020204020204" pitchFamily="34" charset="-122"/>
            </a:endParaRPr>
          </a:p>
        </p:txBody>
      </p:sp>
      <p:sp>
        <p:nvSpPr>
          <p:cNvPr id="19" name="下箭头 21"/>
          <p:cNvSpPr>
            <a:spLocks noChangeArrowheads="1"/>
          </p:cNvSpPr>
          <p:nvPr>
            <p:custDataLst>
              <p:tags r:id="rId15"/>
            </p:custDataLst>
          </p:nvPr>
        </p:nvSpPr>
        <p:spPr bwMode="auto">
          <a:xfrm rot="8820430">
            <a:off x="4431033" y="3448713"/>
            <a:ext cx="398219" cy="1469623"/>
          </a:xfrm>
          <a:prstGeom prst="downArrow">
            <a:avLst>
              <a:gd name="adj1" fmla="val 50000"/>
              <a:gd name="adj2" fmla="val 50000"/>
            </a:avLst>
          </a:prstGeom>
        </p:spPr>
        <p:style>
          <a:lnRef idx="2">
            <a:schemeClr val="accent2">
              <a:shade val="50000"/>
            </a:schemeClr>
          </a:lnRef>
          <a:fillRef idx="1">
            <a:schemeClr val="accent2"/>
          </a:fillRef>
          <a:effectRef idx="0">
            <a:schemeClr val="accent2"/>
          </a:effectRef>
          <a:fontRef idx="minor">
            <a:schemeClr val="lt1"/>
          </a:fontRef>
        </p:style>
        <p:txBody>
          <a:bodyPr lIns="122027" tIns="61013" rIns="122027" bIns="61013"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3200">
              <a:solidFill>
                <a:srgbClr val="FFFFFF"/>
              </a:solidFill>
              <a:latin typeface="微软雅黑" panose="020B0503020204020204" pitchFamily="34" charset="-122"/>
              <a:ea typeface="微软雅黑" panose="020B0503020204020204" pitchFamily="34" charset="-122"/>
            </a:endParaRPr>
          </a:p>
        </p:txBody>
      </p:sp>
    </p:spTree>
    <p:custDataLst>
      <p:tags r:id="rId1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3" grpId="0"/>
      <p:bldP spid="14" grpId="0"/>
      <p:bldP spid="15" grpId="0"/>
      <p:bldP spid="16" grpId="0"/>
      <p:bldP spid="17" grpId="0"/>
      <p:bldP spid="18"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7955" name="Picture 3"/>
          <p:cNvPicPr>
            <a:picLocks noChangeAspect="1" noChangeArrowheads="1"/>
          </p:cNvPicPr>
          <p:nvPr>
            <p:custDataLst>
              <p:tags r:id="rId1"/>
            </p:custDataLst>
          </p:nvPr>
        </p:nvPicPr>
        <p:blipFill>
          <a:blip r:embed="rId2"/>
          <a:stretch>
            <a:fillRect/>
          </a:stretch>
        </p:blipFill>
        <p:spPr bwMode="auto">
          <a:xfrm>
            <a:off x="334435" y="981078"/>
            <a:ext cx="5086351" cy="3051175"/>
          </a:xfrm>
          <a:prstGeom prst="rect">
            <a:avLst/>
          </a:prstGeom>
          <a:noFill/>
          <a:ln w="9525">
            <a:noFill/>
            <a:miter lim="800000"/>
            <a:headEnd/>
            <a:tailEnd/>
          </a:ln>
        </p:spPr>
      </p:pic>
      <p:pic>
        <p:nvPicPr>
          <p:cNvPr id="637956" name="Picture 4"/>
          <p:cNvPicPr>
            <a:picLocks noChangeAspect="1" noChangeArrowheads="1"/>
          </p:cNvPicPr>
          <p:nvPr>
            <p:custDataLst>
              <p:tags r:id="rId3"/>
            </p:custDataLst>
          </p:nvPr>
        </p:nvPicPr>
        <p:blipFill>
          <a:blip r:embed="rId4"/>
          <a:stretch>
            <a:fillRect/>
          </a:stretch>
        </p:blipFill>
        <p:spPr bwMode="auto">
          <a:xfrm>
            <a:off x="6000753" y="3500438"/>
            <a:ext cx="5852583" cy="3021013"/>
          </a:xfrm>
          <a:prstGeom prst="rect">
            <a:avLst/>
          </a:prstGeom>
          <a:noFill/>
          <a:ln w="9525">
            <a:noFill/>
            <a:miter lim="800000"/>
            <a:headEnd/>
            <a:tailEnd/>
          </a:ln>
        </p:spPr>
      </p:pic>
      <p:sp>
        <p:nvSpPr>
          <p:cNvPr id="637957" name="Text Box 5"/>
          <p:cNvSpPr txBox="1">
            <a:spLocks noChangeArrowheads="1"/>
          </p:cNvSpPr>
          <p:nvPr>
            <p:custDataLst>
              <p:tags r:id="rId5"/>
            </p:custDataLst>
          </p:nvPr>
        </p:nvSpPr>
        <p:spPr bwMode="auto">
          <a:xfrm>
            <a:off x="5520267" y="981077"/>
            <a:ext cx="6337300" cy="646325"/>
          </a:xfrm>
          <a:prstGeom prst="rect">
            <a:avLst/>
          </a:prstGeom>
          <a:noFill/>
          <a:ln w="9525">
            <a:noFill/>
            <a:miter lim="800000"/>
          </a:ln>
          <a:effectLst/>
        </p:spPr>
        <p:txBody>
          <a:bodyPr lIns="91435" tIns="45717" rIns="91435" bIns="45717">
            <a:spAutoFit/>
          </a:bodyPr>
          <a:lstStyle/>
          <a:p>
            <a:r>
              <a:rPr lang="zh-CN" altLang="en-US">
                <a:latin typeface="黑体" panose="02010609060101010101" pitchFamily="49" charset="-122"/>
                <a:ea typeface="黑体" panose="02010609060101010101" pitchFamily="49" charset="-122"/>
              </a:rPr>
              <a:t>    </a:t>
            </a:r>
            <a:r>
              <a:rPr lang="en-US" altLang="zh-CN">
                <a:latin typeface="黑体" panose="02010609060101010101" pitchFamily="49" charset="-122"/>
                <a:ea typeface="黑体" panose="02010609060101010101" pitchFamily="49" charset="-122"/>
              </a:rPr>
              <a:t>19</a:t>
            </a:r>
            <a:r>
              <a:rPr lang="zh-CN" altLang="en-US">
                <a:latin typeface="黑体" panose="02010609060101010101" pitchFamily="49" charset="-122"/>
                <a:ea typeface="黑体" panose="02010609060101010101" pitchFamily="49" charset="-122"/>
              </a:rPr>
              <a:t>世纪，桦尺蠖种群中黑色基因（</a:t>
            </a:r>
            <a:r>
              <a:rPr lang="en-US" altLang="zh-CN">
                <a:latin typeface="黑体" panose="02010609060101010101" pitchFamily="49" charset="-122"/>
                <a:ea typeface="黑体" panose="02010609060101010101" pitchFamily="49" charset="-122"/>
              </a:rPr>
              <a:t>S</a:t>
            </a:r>
            <a:r>
              <a:rPr lang="zh-CN" altLang="en-US">
                <a:latin typeface="黑体" panose="02010609060101010101" pitchFamily="49" charset="-122"/>
                <a:ea typeface="黑体" panose="02010609060101010101" pitchFamily="49" charset="-122"/>
              </a:rPr>
              <a:t>）频率为</a:t>
            </a:r>
            <a:r>
              <a:rPr lang="en-US" altLang="zh-CN">
                <a:latin typeface="黑体" panose="02010609060101010101" pitchFamily="49" charset="-122"/>
                <a:ea typeface="黑体" panose="02010609060101010101" pitchFamily="49" charset="-122"/>
              </a:rPr>
              <a:t>5%</a:t>
            </a:r>
            <a:r>
              <a:rPr lang="zh-CN" altLang="en-US">
                <a:latin typeface="黑体" panose="02010609060101010101" pitchFamily="49" charset="-122"/>
                <a:ea typeface="黑体" panose="02010609060101010101" pitchFamily="49" charset="-122"/>
              </a:rPr>
              <a:t>，浅灰色基因（</a:t>
            </a:r>
            <a:r>
              <a:rPr lang="en-US" altLang="zh-CN">
                <a:latin typeface="黑体" panose="02010609060101010101" pitchFamily="49" charset="-122"/>
                <a:ea typeface="黑体" panose="02010609060101010101" pitchFamily="49" charset="-122"/>
              </a:rPr>
              <a:t>s</a:t>
            </a:r>
            <a:r>
              <a:rPr lang="zh-CN" altLang="en-US">
                <a:latin typeface="黑体" panose="02010609060101010101" pitchFamily="49" charset="-122"/>
                <a:ea typeface="黑体" panose="02010609060101010101" pitchFamily="49" charset="-122"/>
              </a:rPr>
              <a:t>）频率为</a:t>
            </a:r>
            <a:r>
              <a:rPr lang="en-US" altLang="zh-CN">
                <a:latin typeface="黑体" panose="02010609060101010101" pitchFamily="49" charset="-122"/>
                <a:ea typeface="黑体" panose="02010609060101010101" pitchFamily="49" charset="-122"/>
              </a:rPr>
              <a:t>95%</a:t>
            </a:r>
            <a:endParaRPr lang="en-US" altLang="zh-CN">
              <a:latin typeface="黑体" panose="02010609060101010101" pitchFamily="49" charset="-122"/>
              <a:ea typeface="黑体" panose="02010609060101010101" pitchFamily="49" charset="-122"/>
            </a:endParaRPr>
          </a:p>
        </p:txBody>
      </p:sp>
      <p:sp>
        <p:nvSpPr>
          <p:cNvPr id="637958" name="Text Box 6"/>
          <p:cNvSpPr txBox="1">
            <a:spLocks noChangeArrowheads="1"/>
          </p:cNvSpPr>
          <p:nvPr>
            <p:custDataLst>
              <p:tags r:id="rId6"/>
            </p:custDataLst>
          </p:nvPr>
        </p:nvSpPr>
        <p:spPr bwMode="auto">
          <a:xfrm>
            <a:off x="239184" y="4292601"/>
            <a:ext cx="5568949" cy="646325"/>
          </a:xfrm>
          <a:prstGeom prst="rect">
            <a:avLst/>
          </a:prstGeom>
          <a:noFill/>
          <a:ln w="9525">
            <a:noFill/>
            <a:miter lim="800000"/>
          </a:ln>
          <a:effectLst/>
        </p:spPr>
        <p:txBody>
          <a:bodyPr lIns="91435" tIns="45717" rIns="91435" bIns="45717">
            <a:spAutoFit/>
          </a:bodyPr>
          <a:lstStyle/>
          <a:p>
            <a:r>
              <a:rPr lang="en-US" altLang="zh-CN">
                <a:latin typeface="黑体" panose="02010609060101010101" pitchFamily="49" charset="-122"/>
                <a:ea typeface="黑体" panose="02010609060101010101" pitchFamily="49" charset="-122"/>
              </a:rPr>
              <a:t>20</a:t>
            </a:r>
            <a:r>
              <a:rPr lang="zh-CN" altLang="en-US">
                <a:latin typeface="黑体" panose="02010609060101010101" pitchFamily="49" charset="-122"/>
                <a:ea typeface="黑体" panose="02010609060101010101" pitchFamily="49" charset="-122"/>
              </a:rPr>
              <a:t>世纪，桦尺蠖种群中黑色基因（</a:t>
            </a:r>
            <a:r>
              <a:rPr lang="en-US" altLang="zh-CN">
                <a:latin typeface="黑体" panose="02010609060101010101" pitchFamily="49" charset="-122"/>
                <a:ea typeface="黑体" panose="02010609060101010101" pitchFamily="49" charset="-122"/>
              </a:rPr>
              <a:t>S</a:t>
            </a:r>
            <a:r>
              <a:rPr lang="zh-CN" altLang="en-US">
                <a:latin typeface="黑体" panose="02010609060101010101" pitchFamily="49" charset="-122"/>
                <a:ea typeface="黑体" panose="02010609060101010101" pitchFamily="49" charset="-122"/>
              </a:rPr>
              <a:t>）频率为</a:t>
            </a:r>
            <a:r>
              <a:rPr lang="en-US" altLang="zh-CN">
                <a:latin typeface="黑体" panose="02010609060101010101" pitchFamily="49" charset="-122"/>
                <a:ea typeface="黑体" panose="02010609060101010101" pitchFamily="49" charset="-122"/>
              </a:rPr>
              <a:t>95%</a:t>
            </a:r>
            <a:r>
              <a:rPr lang="zh-CN" altLang="en-US">
                <a:latin typeface="黑体" panose="02010609060101010101" pitchFamily="49" charset="-122"/>
                <a:ea typeface="黑体" panose="02010609060101010101" pitchFamily="49" charset="-122"/>
              </a:rPr>
              <a:t>，浅灰色基因（</a:t>
            </a:r>
            <a:r>
              <a:rPr lang="en-US" altLang="zh-CN">
                <a:latin typeface="黑体" panose="02010609060101010101" pitchFamily="49" charset="-122"/>
                <a:ea typeface="黑体" panose="02010609060101010101" pitchFamily="49" charset="-122"/>
              </a:rPr>
              <a:t>s</a:t>
            </a:r>
            <a:r>
              <a:rPr lang="zh-CN" altLang="en-US">
                <a:latin typeface="黑体" panose="02010609060101010101" pitchFamily="49" charset="-122"/>
                <a:ea typeface="黑体" panose="02010609060101010101" pitchFamily="49" charset="-122"/>
              </a:rPr>
              <a:t>）频率为</a:t>
            </a:r>
            <a:r>
              <a:rPr lang="en-US" altLang="zh-CN">
                <a:latin typeface="黑体" panose="02010609060101010101" pitchFamily="49" charset="-122"/>
                <a:ea typeface="黑体" panose="02010609060101010101" pitchFamily="49" charset="-122"/>
              </a:rPr>
              <a:t>5%</a:t>
            </a:r>
            <a:endParaRPr lang="en-US" altLang="zh-CN">
              <a:latin typeface="黑体" panose="02010609060101010101" pitchFamily="49" charset="-122"/>
              <a:ea typeface="黑体" panose="02010609060101010101" pitchFamily="49" charset="-122"/>
            </a:endParaRPr>
          </a:p>
        </p:txBody>
      </p:sp>
      <p:sp>
        <p:nvSpPr>
          <p:cNvPr id="8" name="矩形 7"/>
          <p:cNvSpPr/>
          <p:nvPr>
            <p:custDataLst>
              <p:tags r:id="rId7"/>
            </p:custDataLst>
          </p:nvPr>
        </p:nvSpPr>
        <p:spPr>
          <a:xfrm>
            <a:off x="1" y="74831"/>
            <a:ext cx="9567620" cy="617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2027" tIns="61013" rIns="122027" bIns="61013" rtlCol="0" anchor="ctr"/>
          <a:lstStyle/>
          <a:p>
            <a:pPr defTabSz="1220470">
              <a:spcBef>
                <a:spcPct val="0"/>
              </a:spcBef>
              <a:spcAft>
                <a:spcPct val="0"/>
              </a:spcAft>
              <a:defRPr/>
            </a:pPr>
            <a:r>
              <a:rPr lang="zh-CN" altLang="en-US" sz="3700" b="1">
                <a:solidFill>
                  <a:schemeClr val="tx1"/>
                </a:solidFill>
                <a:latin typeface="微软雅黑" panose="020B0503020204020204" pitchFamily="34" charset="-122"/>
                <a:ea typeface="微软雅黑" panose="020B0503020204020204" pitchFamily="34" charset="-122"/>
              </a:rPr>
              <a:t>三、自然选择对种群基因频率变化的影响</a:t>
            </a:r>
            <a:endParaRPr lang="en-US" altLang="zh-CN" sz="37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37955"/>
                                        </p:tgtEl>
                                        <p:attrNameLst>
                                          <p:attrName>style.visibility</p:attrName>
                                        </p:attrNameLst>
                                      </p:cBhvr>
                                      <p:to>
                                        <p:strVal val="visible"/>
                                      </p:to>
                                    </p:set>
                                    <p:anim calcmode="lin" valueType="num">
                                      <p:cBhvr additive="base">
                                        <p:cTn id="7" dur="500" fill="hold"/>
                                        <p:tgtEl>
                                          <p:spTgt spid="637955"/>
                                        </p:tgtEl>
                                        <p:attrNameLst>
                                          <p:attrName>ppt_x</p:attrName>
                                        </p:attrNameLst>
                                      </p:cBhvr>
                                      <p:tavLst>
                                        <p:tav tm="0">
                                          <p:val>
                                            <p:strVal val="#ppt_x"/>
                                          </p:val>
                                        </p:tav>
                                        <p:tav tm="100000">
                                          <p:val>
                                            <p:strVal val="#ppt_x"/>
                                          </p:val>
                                        </p:tav>
                                      </p:tavLst>
                                    </p:anim>
                                    <p:anim calcmode="lin" valueType="num">
                                      <p:cBhvr additive="base">
                                        <p:cTn id="8" dur="500" fill="hold"/>
                                        <p:tgtEl>
                                          <p:spTgt spid="63795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637957"/>
                                        </p:tgtEl>
                                        <p:attrNameLst>
                                          <p:attrName>style.visibility</p:attrName>
                                        </p:attrNameLst>
                                      </p:cBhvr>
                                      <p:to>
                                        <p:strVal val="visible"/>
                                      </p:to>
                                    </p:set>
                                    <p:anim calcmode="lin" valueType="num">
                                      <p:cBhvr additive="base">
                                        <p:cTn id="12" dur="500" fill="hold"/>
                                        <p:tgtEl>
                                          <p:spTgt spid="637957"/>
                                        </p:tgtEl>
                                        <p:attrNameLst>
                                          <p:attrName>ppt_x</p:attrName>
                                        </p:attrNameLst>
                                      </p:cBhvr>
                                      <p:tavLst>
                                        <p:tav tm="0">
                                          <p:val>
                                            <p:strVal val="1+#ppt_w/2"/>
                                          </p:val>
                                        </p:tav>
                                        <p:tav tm="100000">
                                          <p:val>
                                            <p:strVal val="#ppt_x"/>
                                          </p:val>
                                        </p:tav>
                                      </p:tavLst>
                                    </p:anim>
                                    <p:anim calcmode="lin" valueType="num">
                                      <p:cBhvr additive="base">
                                        <p:cTn id="13" dur="500" fill="hold"/>
                                        <p:tgtEl>
                                          <p:spTgt spid="63795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637956"/>
                                        </p:tgtEl>
                                        <p:attrNameLst>
                                          <p:attrName>style.visibility</p:attrName>
                                        </p:attrNameLst>
                                      </p:cBhvr>
                                      <p:to>
                                        <p:strVal val="visible"/>
                                      </p:to>
                                    </p:set>
                                    <p:anim calcmode="lin" valueType="num">
                                      <p:cBhvr additive="base">
                                        <p:cTn id="18" dur="500" fill="hold"/>
                                        <p:tgtEl>
                                          <p:spTgt spid="637956"/>
                                        </p:tgtEl>
                                        <p:attrNameLst>
                                          <p:attrName>ppt_x</p:attrName>
                                        </p:attrNameLst>
                                      </p:cBhvr>
                                      <p:tavLst>
                                        <p:tav tm="0">
                                          <p:val>
                                            <p:strVal val="1+#ppt_w/2"/>
                                          </p:val>
                                        </p:tav>
                                        <p:tav tm="100000">
                                          <p:val>
                                            <p:strVal val="#ppt_x"/>
                                          </p:val>
                                        </p:tav>
                                      </p:tavLst>
                                    </p:anim>
                                    <p:anim calcmode="lin" valueType="num">
                                      <p:cBhvr additive="base">
                                        <p:cTn id="19" dur="500" fill="hold"/>
                                        <p:tgtEl>
                                          <p:spTgt spid="637956"/>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637958"/>
                                        </p:tgtEl>
                                        <p:attrNameLst>
                                          <p:attrName>style.visibility</p:attrName>
                                        </p:attrNameLst>
                                      </p:cBhvr>
                                      <p:to>
                                        <p:strVal val="visible"/>
                                      </p:to>
                                    </p:set>
                                    <p:anim calcmode="lin" valueType="num">
                                      <p:cBhvr additive="base">
                                        <p:cTn id="23" dur="500" fill="hold"/>
                                        <p:tgtEl>
                                          <p:spTgt spid="637958"/>
                                        </p:tgtEl>
                                        <p:attrNameLst>
                                          <p:attrName>ppt_x</p:attrName>
                                        </p:attrNameLst>
                                      </p:cBhvr>
                                      <p:tavLst>
                                        <p:tav tm="0">
                                          <p:val>
                                            <p:strVal val="0-#ppt_w/2"/>
                                          </p:val>
                                        </p:tav>
                                        <p:tav tm="100000">
                                          <p:val>
                                            <p:strVal val="#ppt_x"/>
                                          </p:val>
                                        </p:tav>
                                      </p:tavLst>
                                    </p:anim>
                                    <p:anim calcmode="lin" valueType="num">
                                      <p:cBhvr additive="base">
                                        <p:cTn id="24" dur="500" fill="hold"/>
                                        <p:tgtEl>
                                          <p:spTgt spid="6379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7957" grpId="0"/>
      <p:bldP spid="63795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8978" name="Picture 2" descr="长满地衣的树干上的桦尺蠖"/>
          <p:cNvPicPr>
            <a:picLocks noChangeAspect="1" noChangeArrowheads="1"/>
          </p:cNvPicPr>
          <p:nvPr>
            <p:custDataLst>
              <p:tags r:id="rId1"/>
            </p:custDataLst>
          </p:nvPr>
        </p:nvPicPr>
        <p:blipFill>
          <a:blip r:embed="rId2"/>
          <a:stretch>
            <a:fillRect/>
          </a:stretch>
        </p:blipFill>
        <p:spPr bwMode="auto">
          <a:xfrm>
            <a:off x="3119968" y="404814"/>
            <a:ext cx="4993217" cy="2720975"/>
          </a:xfrm>
          <a:prstGeom prst="rect">
            <a:avLst/>
          </a:prstGeom>
          <a:noFill/>
        </p:spPr>
      </p:pic>
      <p:pic>
        <p:nvPicPr>
          <p:cNvPr id="638979" name="Picture 3" descr="黑褐色树干上的桦尺蠖"/>
          <p:cNvPicPr>
            <a:picLocks noChangeAspect="1" noChangeArrowheads="1"/>
          </p:cNvPicPr>
          <p:nvPr>
            <p:custDataLst>
              <p:tags r:id="rId3"/>
            </p:custDataLst>
          </p:nvPr>
        </p:nvPicPr>
        <p:blipFill>
          <a:blip r:embed="rId4"/>
          <a:stretch>
            <a:fillRect/>
          </a:stretch>
        </p:blipFill>
        <p:spPr bwMode="auto">
          <a:xfrm>
            <a:off x="3119968" y="3357563"/>
            <a:ext cx="4993217" cy="3111500"/>
          </a:xfrm>
          <a:prstGeom prst="rect">
            <a:avLst/>
          </a:prstGeom>
          <a:noFill/>
        </p:spPr>
      </p:pic>
      <p:sp>
        <p:nvSpPr>
          <p:cNvPr id="638980" name="Line 4"/>
          <p:cNvSpPr>
            <a:spLocks noChangeShapeType="1"/>
          </p:cNvSpPr>
          <p:nvPr>
            <p:custDataLst>
              <p:tags r:id="rId5"/>
            </p:custDataLst>
          </p:nvPr>
        </p:nvSpPr>
        <p:spPr bwMode="auto">
          <a:xfrm>
            <a:off x="7344834" y="1196975"/>
            <a:ext cx="2207684" cy="0"/>
          </a:xfrm>
          <a:prstGeom prst="line">
            <a:avLst/>
          </a:prstGeom>
          <a:noFill/>
          <a:ln w="38100">
            <a:solidFill>
              <a:schemeClr val="tx1"/>
            </a:solidFill>
            <a:round/>
            <a:tailEnd type="triangle" w="med" len="med"/>
          </a:ln>
          <a:effectLst/>
        </p:spPr>
        <p:txBody>
          <a:bodyPr/>
          <a:lstStyle/>
          <a:p>
            <a:endParaRPr lang="zh-CN" altLang="en-US"/>
          </a:p>
        </p:txBody>
      </p:sp>
      <p:sp>
        <p:nvSpPr>
          <p:cNvPr id="638981" name="Line 5"/>
          <p:cNvSpPr>
            <a:spLocks noChangeShapeType="1"/>
          </p:cNvSpPr>
          <p:nvPr>
            <p:custDataLst>
              <p:tags r:id="rId6"/>
            </p:custDataLst>
          </p:nvPr>
        </p:nvSpPr>
        <p:spPr bwMode="auto">
          <a:xfrm flipH="1">
            <a:off x="1583267" y="1700213"/>
            <a:ext cx="2207684" cy="0"/>
          </a:xfrm>
          <a:prstGeom prst="line">
            <a:avLst/>
          </a:prstGeom>
          <a:noFill/>
          <a:ln w="38100">
            <a:solidFill>
              <a:schemeClr val="tx1"/>
            </a:solidFill>
            <a:round/>
            <a:tailEnd type="triangle" w="med" len="med"/>
          </a:ln>
          <a:effectLst/>
        </p:spPr>
        <p:txBody>
          <a:bodyPr/>
          <a:lstStyle/>
          <a:p>
            <a:endParaRPr lang="zh-CN" altLang="en-US"/>
          </a:p>
        </p:txBody>
      </p:sp>
      <p:sp>
        <p:nvSpPr>
          <p:cNvPr id="638982" name="Line 6"/>
          <p:cNvSpPr>
            <a:spLocks noChangeShapeType="1"/>
          </p:cNvSpPr>
          <p:nvPr>
            <p:custDataLst>
              <p:tags r:id="rId7"/>
            </p:custDataLst>
          </p:nvPr>
        </p:nvSpPr>
        <p:spPr bwMode="auto">
          <a:xfrm flipH="1">
            <a:off x="1775884" y="5084763"/>
            <a:ext cx="3071283" cy="0"/>
          </a:xfrm>
          <a:prstGeom prst="line">
            <a:avLst/>
          </a:prstGeom>
          <a:noFill/>
          <a:ln w="38100">
            <a:solidFill>
              <a:schemeClr val="tx1"/>
            </a:solidFill>
            <a:round/>
            <a:tailEnd type="triangle" w="med" len="med"/>
          </a:ln>
          <a:effectLst/>
        </p:spPr>
        <p:txBody>
          <a:bodyPr/>
          <a:lstStyle/>
          <a:p>
            <a:endParaRPr lang="zh-CN" altLang="en-US"/>
          </a:p>
        </p:txBody>
      </p:sp>
      <p:sp>
        <p:nvSpPr>
          <p:cNvPr id="638983" name="Line 7"/>
          <p:cNvSpPr>
            <a:spLocks noChangeShapeType="1"/>
          </p:cNvSpPr>
          <p:nvPr>
            <p:custDataLst>
              <p:tags r:id="rId8"/>
            </p:custDataLst>
          </p:nvPr>
        </p:nvSpPr>
        <p:spPr bwMode="auto">
          <a:xfrm>
            <a:off x="7344834" y="4724400"/>
            <a:ext cx="2112433" cy="0"/>
          </a:xfrm>
          <a:prstGeom prst="line">
            <a:avLst/>
          </a:prstGeom>
          <a:noFill/>
          <a:ln w="38100">
            <a:solidFill>
              <a:schemeClr val="tx1"/>
            </a:solidFill>
            <a:round/>
            <a:tailEnd type="triangle" w="med" len="med"/>
          </a:ln>
          <a:effectLst/>
        </p:spPr>
        <p:txBody>
          <a:bodyPr/>
          <a:lstStyle/>
          <a:p>
            <a:endParaRPr lang="zh-CN" altLang="en-US"/>
          </a:p>
        </p:txBody>
      </p:sp>
      <p:sp>
        <p:nvSpPr>
          <p:cNvPr id="638984" name="Text Box 8"/>
          <p:cNvSpPr txBox="1">
            <a:spLocks noChangeArrowheads="1"/>
          </p:cNvSpPr>
          <p:nvPr>
            <p:custDataLst>
              <p:tags r:id="rId9"/>
            </p:custDataLst>
          </p:nvPr>
        </p:nvSpPr>
        <p:spPr bwMode="auto">
          <a:xfrm>
            <a:off x="334433" y="4868863"/>
            <a:ext cx="1634067" cy="641350"/>
          </a:xfrm>
          <a:prstGeom prst="rect">
            <a:avLst/>
          </a:prstGeom>
          <a:noFill/>
          <a:ln w="9525">
            <a:noFill/>
            <a:miter lim="800000"/>
          </a:ln>
          <a:effectLst/>
        </p:spPr>
        <p:txBody>
          <a:bodyPr>
            <a:spAutoFit/>
          </a:bodyPr>
          <a:lstStyle/>
          <a:p>
            <a:pPr>
              <a:spcBef>
                <a:spcPct val="50000"/>
              </a:spcBef>
            </a:pPr>
            <a:r>
              <a:rPr kumimoji="1" lang="en-US" altLang="zh-CN" sz="3600" b="0" i="0">
                <a:latin typeface="Times New Roman" panose="02020603050405020304" pitchFamily="18" charset="0"/>
                <a:ea typeface="宋体" panose="02010600030101010101" pitchFamily="2" charset="-122"/>
              </a:rPr>
              <a:t>95%</a:t>
            </a:r>
            <a:endParaRPr kumimoji="1" lang="en-US" altLang="zh-CN" sz="3600" b="0" i="0">
              <a:latin typeface="Times New Roman" panose="02020603050405020304" pitchFamily="18" charset="0"/>
              <a:ea typeface="宋体" panose="02010600030101010101" pitchFamily="2" charset="-122"/>
            </a:endParaRPr>
          </a:p>
        </p:txBody>
      </p:sp>
      <p:sp>
        <p:nvSpPr>
          <p:cNvPr id="638985" name="Text Box 9"/>
          <p:cNvSpPr txBox="1">
            <a:spLocks noChangeArrowheads="1"/>
          </p:cNvSpPr>
          <p:nvPr>
            <p:custDataLst>
              <p:tags r:id="rId10"/>
            </p:custDataLst>
          </p:nvPr>
        </p:nvSpPr>
        <p:spPr bwMode="auto">
          <a:xfrm>
            <a:off x="9552517" y="4508500"/>
            <a:ext cx="1151467" cy="641350"/>
          </a:xfrm>
          <a:prstGeom prst="rect">
            <a:avLst/>
          </a:prstGeom>
          <a:noFill/>
          <a:ln w="9525">
            <a:noFill/>
            <a:miter lim="800000"/>
          </a:ln>
          <a:effectLst/>
        </p:spPr>
        <p:txBody>
          <a:bodyPr>
            <a:spAutoFit/>
          </a:bodyPr>
          <a:lstStyle/>
          <a:p>
            <a:pPr>
              <a:spcBef>
                <a:spcPct val="50000"/>
              </a:spcBef>
            </a:pPr>
            <a:r>
              <a:rPr kumimoji="1" lang="en-US" altLang="zh-CN" sz="3600" b="0" i="0">
                <a:latin typeface="Times New Roman" panose="02020603050405020304" pitchFamily="18" charset="0"/>
                <a:ea typeface="宋体" panose="02010600030101010101" pitchFamily="2" charset="-122"/>
              </a:rPr>
              <a:t>5%</a:t>
            </a:r>
            <a:endParaRPr kumimoji="1" lang="en-US" altLang="zh-CN" sz="3600" b="0" i="0">
              <a:latin typeface="Times New Roman" panose="02020603050405020304" pitchFamily="18" charset="0"/>
              <a:ea typeface="宋体" panose="02010600030101010101" pitchFamily="2" charset="-122"/>
            </a:endParaRPr>
          </a:p>
        </p:txBody>
      </p:sp>
      <p:grpSp>
        <p:nvGrpSpPr>
          <p:cNvPr id="2" name="Group 10"/>
          <p:cNvGrpSpPr/>
          <p:nvPr>
            <p:custDataLst>
              <p:tags r:id="rId11"/>
            </p:custDataLst>
          </p:nvPr>
        </p:nvGrpSpPr>
        <p:grpSpPr>
          <a:xfrm>
            <a:off x="9264651" y="836614"/>
            <a:ext cx="2495549" cy="1144587"/>
            <a:chOff x="4377" y="482"/>
            <a:chExt cx="1179" cy="721"/>
          </a:xfrm>
        </p:grpSpPr>
        <p:sp>
          <p:nvSpPr>
            <p:cNvPr id="638987" name="Text Box 11"/>
            <p:cNvSpPr txBox="1">
              <a:spLocks noChangeArrowheads="1"/>
            </p:cNvSpPr>
            <p:nvPr>
              <p:custDataLst>
                <p:tags r:id="rId12"/>
              </p:custDataLst>
            </p:nvPr>
          </p:nvSpPr>
          <p:spPr bwMode="auto">
            <a:xfrm>
              <a:off x="4558" y="482"/>
              <a:ext cx="840" cy="404"/>
            </a:xfrm>
            <a:prstGeom prst="rect">
              <a:avLst/>
            </a:prstGeom>
            <a:noFill/>
            <a:ln w="9525">
              <a:noFill/>
              <a:miter lim="800000"/>
            </a:ln>
            <a:effectLst/>
          </p:spPr>
          <p:txBody>
            <a:bodyPr>
              <a:spAutoFit/>
            </a:bodyPr>
            <a:lstStyle/>
            <a:p>
              <a:pPr>
                <a:spcBef>
                  <a:spcPct val="50000"/>
                </a:spcBef>
              </a:pPr>
              <a:r>
                <a:rPr kumimoji="1" lang="en-US" altLang="zh-CN" sz="3600" b="0" i="0">
                  <a:latin typeface="Times New Roman" panose="02020603050405020304" pitchFamily="18" charset="0"/>
                  <a:ea typeface="宋体" panose="02010600030101010101" pitchFamily="2" charset="-122"/>
                </a:rPr>
                <a:t>95%</a:t>
              </a:r>
              <a:endParaRPr kumimoji="1" lang="en-US" altLang="zh-CN" sz="3600" b="0" i="0">
                <a:latin typeface="Times New Roman" panose="02020603050405020304" pitchFamily="18" charset="0"/>
                <a:ea typeface="宋体" panose="02010600030101010101" pitchFamily="2" charset="-122"/>
              </a:endParaRPr>
            </a:p>
          </p:txBody>
        </p:sp>
        <p:sp>
          <p:nvSpPr>
            <p:cNvPr id="638988" name="Text Box 12"/>
            <p:cNvSpPr txBox="1">
              <a:spLocks noChangeArrowheads="1"/>
            </p:cNvSpPr>
            <p:nvPr>
              <p:custDataLst>
                <p:tags r:id="rId13"/>
              </p:custDataLst>
            </p:nvPr>
          </p:nvSpPr>
          <p:spPr bwMode="auto">
            <a:xfrm>
              <a:off x="4377" y="799"/>
              <a:ext cx="1179" cy="404"/>
            </a:xfrm>
            <a:prstGeom prst="rect">
              <a:avLst/>
            </a:prstGeom>
            <a:noFill/>
            <a:ln w="9525">
              <a:noFill/>
              <a:miter lim="800000"/>
            </a:ln>
            <a:effectLst/>
          </p:spPr>
          <p:txBody>
            <a:bodyPr>
              <a:spAutoFit/>
            </a:bodyPr>
            <a:lstStyle/>
            <a:p>
              <a:pPr>
                <a:spcBef>
                  <a:spcPct val="50000"/>
                </a:spcBef>
              </a:pPr>
              <a:r>
                <a:rPr lang="zh-CN" altLang="en-US" sz="3600" b="0" i="0">
                  <a:ea typeface="宋体" panose="02010600030101010101" pitchFamily="2" charset="-122"/>
                </a:rPr>
                <a:t>（</a:t>
              </a:r>
              <a:r>
                <a:rPr lang="en-US" altLang="zh-CN" sz="3600" b="0" i="0">
                  <a:ea typeface="宋体" panose="02010600030101010101" pitchFamily="2" charset="-122"/>
                </a:rPr>
                <a:t>ss</a:t>
              </a:r>
              <a:r>
                <a:rPr lang="zh-CN" altLang="en-US" sz="3600" b="0" i="0">
                  <a:ea typeface="宋体" panose="02010600030101010101" pitchFamily="2" charset="-122"/>
                </a:rPr>
                <a:t>）</a:t>
              </a:r>
              <a:endParaRPr lang="zh-CN" altLang="en-US" sz="3600" b="0" i="0">
                <a:ea typeface="宋体" panose="02010600030101010101" pitchFamily="2" charset="-122"/>
              </a:endParaRPr>
            </a:p>
          </p:txBody>
        </p:sp>
      </p:grpSp>
      <p:grpSp>
        <p:nvGrpSpPr>
          <p:cNvPr id="3" name="Group 13"/>
          <p:cNvGrpSpPr/>
          <p:nvPr>
            <p:custDataLst>
              <p:tags r:id="rId14"/>
            </p:custDataLst>
          </p:nvPr>
        </p:nvGrpSpPr>
        <p:grpSpPr>
          <a:xfrm>
            <a:off x="-336551" y="1412876"/>
            <a:ext cx="4559301" cy="1217613"/>
            <a:chOff x="-159" y="754"/>
            <a:chExt cx="2154" cy="767"/>
          </a:xfrm>
        </p:grpSpPr>
        <p:sp>
          <p:nvSpPr>
            <p:cNvPr id="638990" name="Text Box 14"/>
            <p:cNvSpPr txBox="1">
              <a:spLocks noChangeArrowheads="1"/>
            </p:cNvSpPr>
            <p:nvPr>
              <p:custDataLst>
                <p:tags r:id="rId15"/>
              </p:custDataLst>
            </p:nvPr>
          </p:nvSpPr>
          <p:spPr bwMode="auto">
            <a:xfrm>
              <a:off x="249" y="754"/>
              <a:ext cx="1089" cy="404"/>
            </a:xfrm>
            <a:prstGeom prst="rect">
              <a:avLst/>
            </a:prstGeom>
            <a:noFill/>
            <a:ln w="9525">
              <a:noFill/>
              <a:miter lim="800000"/>
            </a:ln>
            <a:effectLst/>
          </p:spPr>
          <p:txBody>
            <a:bodyPr>
              <a:spAutoFit/>
            </a:bodyPr>
            <a:lstStyle/>
            <a:p>
              <a:pPr>
                <a:spcBef>
                  <a:spcPct val="50000"/>
                </a:spcBef>
              </a:pPr>
              <a:r>
                <a:rPr kumimoji="1" lang="en-US" altLang="zh-CN" sz="3600" b="0" i="0">
                  <a:latin typeface="Times New Roman" panose="02020603050405020304" pitchFamily="18" charset="0"/>
                  <a:ea typeface="宋体" panose="02010600030101010101" pitchFamily="2" charset="-122"/>
                </a:rPr>
                <a:t>5%</a:t>
              </a:r>
              <a:endParaRPr kumimoji="1" lang="en-US" altLang="zh-CN" sz="3600" b="0" i="0">
                <a:latin typeface="Times New Roman" panose="02020603050405020304" pitchFamily="18" charset="0"/>
                <a:ea typeface="宋体" panose="02010600030101010101" pitchFamily="2" charset="-122"/>
              </a:endParaRPr>
            </a:p>
          </p:txBody>
        </p:sp>
        <p:sp>
          <p:nvSpPr>
            <p:cNvPr id="638991" name="Text Box 15"/>
            <p:cNvSpPr txBox="1">
              <a:spLocks noChangeArrowheads="1"/>
            </p:cNvSpPr>
            <p:nvPr>
              <p:custDataLst>
                <p:tags r:id="rId16"/>
              </p:custDataLst>
            </p:nvPr>
          </p:nvSpPr>
          <p:spPr bwMode="auto">
            <a:xfrm>
              <a:off x="-159" y="1117"/>
              <a:ext cx="2154" cy="404"/>
            </a:xfrm>
            <a:prstGeom prst="rect">
              <a:avLst/>
            </a:prstGeom>
            <a:noFill/>
            <a:ln w="9525">
              <a:noFill/>
              <a:miter lim="800000"/>
            </a:ln>
            <a:effectLst/>
          </p:spPr>
          <p:txBody>
            <a:bodyPr>
              <a:spAutoFit/>
            </a:bodyPr>
            <a:lstStyle/>
            <a:p>
              <a:pPr>
                <a:spcBef>
                  <a:spcPct val="50000"/>
                </a:spcBef>
              </a:pPr>
              <a:r>
                <a:rPr kumimoji="1" lang="zh-CN" altLang="en-US" sz="3600" b="0" i="0">
                  <a:ea typeface="宋体" panose="02010600030101010101" pitchFamily="2" charset="-122"/>
                </a:rPr>
                <a:t>（</a:t>
              </a:r>
              <a:r>
                <a:rPr kumimoji="1" lang="en-US" altLang="zh-CN" sz="3600" b="0" i="0">
                  <a:ea typeface="宋体" panose="02010600030101010101" pitchFamily="2" charset="-122"/>
                </a:rPr>
                <a:t>Ss</a:t>
              </a:r>
              <a:r>
                <a:rPr kumimoji="1" lang="zh-CN" altLang="en-US" sz="3600" b="0" i="0">
                  <a:ea typeface="宋体" panose="02010600030101010101" pitchFamily="2" charset="-122"/>
                </a:rPr>
                <a:t>或</a:t>
              </a:r>
              <a:r>
                <a:rPr kumimoji="1" lang="en-US" altLang="zh-CN" sz="3600" b="0" i="0">
                  <a:ea typeface="宋体" panose="02010600030101010101" pitchFamily="2" charset="-122"/>
                </a:rPr>
                <a:t>SS</a:t>
              </a:r>
              <a:r>
                <a:rPr kumimoji="1" lang="zh-CN" altLang="en-US" sz="3600" b="0" i="0">
                  <a:ea typeface="宋体" panose="02010600030101010101" pitchFamily="2" charset="-122"/>
                </a:rPr>
                <a:t>）</a:t>
              </a:r>
              <a:endParaRPr lang="zh-CN" altLang="en-US" sz="3600" b="0" i="0">
                <a:ea typeface="宋体" panose="02010600030101010101"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89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38983"/>
                                        </p:tgtEl>
                                        <p:attrNameLst>
                                          <p:attrName>style.visibility</p:attrName>
                                        </p:attrNameLst>
                                      </p:cBhvr>
                                      <p:to>
                                        <p:strVal val="visible"/>
                                      </p:to>
                                    </p:set>
                                    <p:animEffect transition="in" filter="blinds(horizontal)">
                                      <p:cBhvr>
                                        <p:cTn id="11" dur="500"/>
                                        <p:tgtEl>
                                          <p:spTgt spid="638983"/>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638985"/>
                                        </p:tgtEl>
                                        <p:attrNameLst>
                                          <p:attrName>style.visibility</p:attrName>
                                        </p:attrNameLst>
                                      </p:cBhvr>
                                      <p:to>
                                        <p:strVal val="visible"/>
                                      </p:to>
                                    </p:set>
                                    <p:animEffect transition="in" filter="blinds(horizontal)">
                                      <p:cBhvr>
                                        <p:cTn id="14" dur="500"/>
                                        <p:tgtEl>
                                          <p:spTgt spid="638985"/>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638982"/>
                                        </p:tgtEl>
                                        <p:attrNameLst>
                                          <p:attrName>style.visibility</p:attrName>
                                        </p:attrNameLst>
                                      </p:cBhvr>
                                      <p:to>
                                        <p:strVal val="visible"/>
                                      </p:to>
                                    </p:set>
                                    <p:animEffect transition="in" filter="blinds(horizontal)">
                                      <p:cBhvr>
                                        <p:cTn id="19" dur="500"/>
                                        <p:tgtEl>
                                          <p:spTgt spid="63898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638984"/>
                                        </p:tgtEl>
                                        <p:attrNameLst>
                                          <p:attrName>style.visibility</p:attrName>
                                        </p:attrNameLst>
                                      </p:cBhvr>
                                      <p:to>
                                        <p:strVal val="visible"/>
                                      </p:to>
                                    </p:set>
                                    <p:animEffect transition="in" filter="blinds(horizontal)">
                                      <p:cBhvr>
                                        <p:cTn id="22" dur="500"/>
                                        <p:tgtEl>
                                          <p:spTgt spid="638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982" grpId="0"/>
      <p:bldP spid="638983" grpId="0"/>
      <p:bldP spid="638984" grpId="0"/>
      <p:bldP spid="63898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6" name="Rectangle 6"/>
          <p:cNvSpPr>
            <a:spLocks noChangeArrowheads="1"/>
          </p:cNvSpPr>
          <p:nvPr>
            <p:custDataLst>
              <p:tags r:id="rId1"/>
            </p:custDataLst>
          </p:nvPr>
        </p:nvSpPr>
        <p:spPr bwMode="auto">
          <a:xfrm>
            <a:off x="431801" y="2420939"/>
            <a:ext cx="11247967" cy="3457575"/>
          </a:xfrm>
          <a:prstGeom prst="rect">
            <a:avLst/>
          </a:prstGeom>
          <a:noFill/>
          <a:ln w="9525">
            <a:noFill/>
            <a:miter lim="800000"/>
          </a:ln>
        </p:spPr>
        <p:txBody>
          <a:bodyPr/>
          <a:lstStyle/>
          <a:p>
            <a:pPr marL="342900" indent="-342900">
              <a:lnSpc>
                <a:spcPct val="120000"/>
              </a:lnSpc>
              <a:spcBef>
                <a:spcPct val="20000"/>
              </a:spcBef>
              <a:buClr>
                <a:schemeClr val="accent1"/>
              </a:buClr>
              <a:buFont typeface="Wingdings" panose="05000000000000000000" pitchFamily="2" charset="2"/>
              <a:buChar char="n"/>
            </a:pPr>
            <a:r>
              <a:rPr lang="zh-CN" altLang="en-US" sz="2400" i="0">
                <a:ea typeface="黑体" panose="02010609060101010101" pitchFamily="49" charset="-122"/>
              </a:rPr>
              <a:t>在自然选择的作用下，具有有利变异的个体有更多的机会产生后代，种群中相应基因的频率会不断提高；相反，具有不利变异的个体留下后代的机会少，种群中相应基因的频率会下降。</a:t>
            </a:r>
            <a:endParaRPr lang="zh-CN" altLang="en-US" sz="2400" i="0">
              <a:ea typeface="黑体" panose="02010609060101010101" pitchFamily="49" charset="-122"/>
            </a:endParaRPr>
          </a:p>
          <a:p>
            <a:pPr marL="342900" indent="-342900">
              <a:lnSpc>
                <a:spcPct val="120000"/>
              </a:lnSpc>
              <a:spcBef>
                <a:spcPct val="20000"/>
              </a:spcBef>
              <a:buClr>
                <a:schemeClr val="accent1"/>
              </a:buClr>
              <a:buFont typeface="Wingdings" panose="05000000000000000000" pitchFamily="2" charset="2"/>
              <a:buChar char="n"/>
            </a:pPr>
            <a:r>
              <a:rPr lang="zh-CN" altLang="en-US" sz="2400" i="0">
                <a:ea typeface="黑体" panose="02010609060101010101" pitchFamily="49" charset="-122"/>
              </a:rPr>
              <a:t>因此在自然选择的作用下，</a:t>
            </a:r>
            <a:r>
              <a:rPr lang="zh-CN" altLang="en-US" sz="2400" i="0">
                <a:solidFill>
                  <a:srgbClr val="FF0000"/>
                </a:solidFill>
                <a:ea typeface="黑体" panose="02010609060101010101" pitchFamily="49" charset="-122"/>
              </a:rPr>
              <a:t>种群的基因频率会发生定向改变</a:t>
            </a:r>
            <a:r>
              <a:rPr lang="zh-CN" altLang="en-US" sz="2400" i="0">
                <a:ea typeface="黑体" panose="02010609060101010101" pitchFamily="49" charset="-122"/>
              </a:rPr>
              <a:t>，导致生物朝着一定的方向不断进化。</a:t>
            </a:r>
            <a:endParaRPr lang="zh-CN" altLang="en-US" sz="2400" i="0">
              <a:ea typeface="黑体" panose="02010609060101010101" pitchFamily="49" charset="-122"/>
            </a:endParaRPr>
          </a:p>
          <a:p>
            <a:pPr marL="342900" indent="-342900">
              <a:lnSpc>
                <a:spcPct val="120000"/>
              </a:lnSpc>
              <a:spcBef>
                <a:spcPct val="20000"/>
              </a:spcBef>
              <a:buClr>
                <a:schemeClr val="accent1"/>
              </a:buClr>
              <a:buFont typeface="Wingdings" panose="05000000000000000000" pitchFamily="2" charset="2"/>
              <a:buChar char="n"/>
            </a:pPr>
            <a:r>
              <a:rPr lang="zh-CN" altLang="en-US" sz="2400" i="0">
                <a:solidFill>
                  <a:srgbClr val="FF0000"/>
                </a:solidFill>
                <a:ea typeface="黑体" panose="02010609060101010101" pitchFamily="49" charset="-122"/>
              </a:rPr>
              <a:t>导致自然选择决定生物进化的方向</a:t>
            </a:r>
            <a:endParaRPr lang="zh-CN" altLang="en-US" sz="2400" i="0">
              <a:solidFill>
                <a:srgbClr val="FF0000"/>
              </a:solidFill>
              <a:ea typeface="黑体" panose="02010609060101010101" pitchFamily="49" charset="-122"/>
            </a:endParaRPr>
          </a:p>
        </p:txBody>
      </p:sp>
      <p:sp>
        <p:nvSpPr>
          <p:cNvPr id="640007" name="Text Box 7"/>
          <p:cNvSpPr txBox="1">
            <a:spLocks noChangeArrowheads="1"/>
          </p:cNvSpPr>
          <p:nvPr>
            <p:custDataLst>
              <p:tags r:id="rId2"/>
            </p:custDataLst>
          </p:nvPr>
        </p:nvSpPr>
        <p:spPr bwMode="auto">
          <a:xfrm>
            <a:off x="527051" y="1125539"/>
            <a:ext cx="11040533" cy="830954"/>
          </a:xfrm>
          <a:prstGeom prst="rect">
            <a:avLst/>
          </a:prstGeom>
          <a:noFill/>
          <a:ln w="9525">
            <a:noFill/>
            <a:miter lim="800000"/>
          </a:ln>
          <a:effectLst/>
        </p:spPr>
        <p:txBody>
          <a:bodyPr lIns="91399" tIns="45699" rIns="91399" bIns="45699">
            <a:spAutoFit/>
          </a:bodyPr>
          <a:lstStyle/>
          <a:p>
            <a:pPr>
              <a:spcBef>
                <a:spcPct val="50000"/>
              </a:spcBef>
            </a:pPr>
            <a:r>
              <a:rPr lang="zh-CN" altLang="en-US" sz="2400" i="0">
                <a:solidFill>
                  <a:srgbClr val="FF0000"/>
                </a:solidFill>
                <a:latin typeface="楷体_GB2312" pitchFamily="49" charset="-122"/>
                <a:ea typeface="楷体_GB2312" pitchFamily="49" charset="-122"/>
              </a:rPr>
              <a:t>    自然选择直接作用于种群中的个体，对不同表现型的个体进行选择，从而引起相关基因的基因频率发生改变。</a:t>
            </a:r>
            <a:endParaRPr lang="zh-CN" altLang="en-US" sz="2400" i="0">
              <a:latin typeface="楷体_GB2312" pitchFamily="49" charset="-122"/>
              <a:ea typeface="楷体_GB2312" pitchFamily="49" charset="-122"/>
            </a:endParaRPr>
          </a:p>
        </p:txBody>
      </p:sp>
      <p:sp>
        <p:nvSpPr>
          <p:cNvPr id="640008" name="Rectangle 8"/>
          <p:cNvSpPr>
            <a:spLocks noChangeArrowheads="1"/>
          </p:cNvSpPr>
          <p:nvPr>
            <p:custDataLst>
              <p:tags r:id="rId3"/>
            </p:custDataLst>
          </p:nvPr>
        </p:nvSpPr>
        <p:spPr bwMode="auto">
          <a:xfrm>
            <a:off x="527051" y="5805489"/>
            <a:ext cx="7184980" cy="535531"/>
          </a:xfrm>
          <a:prstGeom prst="rect">
            <a:avLst/>
          </a:prstGeom>
          <a:noFill/>
          <a:ln w="9525">
            <a:noFill/>
            <a:miter lim="800000"/>
          </a:ln>
          <a:effectLst/>
        </p:spPr>
        <p:txBody>
          <a:bodyPr wrap="none">
            <a:spAutoFit/>
          </a:bodyPr>
          <a:lstStyle/>
          <a:p>
            <a:pPr>
              <a:lnSpc>
                <a:spcPct val="120000"/>
              </a:lnSpc>
              <a:spcBef>
                <a:spcPct val="40000"/>
              </a:spcBef>
              <a:buClr>
                <a:schemeClr val="accent1"/>
              </a:buClr>
              <a:buFont typeface="Wingdings" panose="05000000000000000000" pitchFamily="2" charset="2"/>
              <a:buChar char="n"/>
            </a:pPr>
            <a:r>
              <a:rPr lang="zh-CN" altLang="en-US" sz="2400" i="0">
                <a:solidFill>
                  <a:srgbClr val="FF0000"/>
                </a:solidFill>
              </a:rPr>
              <a:t>生物进化</a:t>
            </a:r>
            <a:r>
              <a:rPr lang="zh-CN" altLang="en-US" sz="2400" i="0"/>
              <a:t>的</a:t>
            </a:r>
            <a:r>
              <a:rPr lang="zh-CN" altLang="en-US" sz="2400" i="0">
                <a:solidFill>
                  <a:srgbClr val="FF0000"/>
                </a:solidFill>
              </a:rPr>
              <a:t>实质</a:t>
            </a:r>
            <a:r>
              <a:rPr lang="zh-CN" altLang="en-US" sz="2400" i="0"/>
              <a:t>是</a:t>
            </a:r>
            <a:r>
              <a:rPr lang="zh-CN" altLang="en-US" sz="2400" i="0">
                <a:solidFill>
                  <a:srgbClr val="FF0000"/>
                </a:solidFill>
              </a:rPr>
              <a:t>种群基因频率发生变化</a:t>
            </a:r>
            <a:r>
              <a:rPr lang="zh-CN" altLang="en-US" sz="2400" i="0"/>
              <a:t>的过程</a:t>
            </a:r>
            <a:r>
              <a:rPr lang="zh-CN" altLang="en-US" sz="2400" i="0">
                <a:solidFill>
                  <a:srgbClr val="3399FF"/>
                </a:solidFill>
              </a:rPr>
              <a:t>。</a:t>
            </a:r>
            <a:endParaRPr lang="zh-CN" altLang="en-US" sz="2400" i="0">
              <a:solidFill>
                <a:srgbClr val="3399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0006">
                                            <p:txEl>
                                              <p:pRg st="0" end="0"/>
                                            </p:txEl>
                                          </p:spTgt>
                                        </p:tgtEl>
                                        <p:attrNameLst>
                                          <p:attrName>style.visibility</p:attrName>
                                        </p:attrNameLst>
                                      </p:cBhvr>
                                      <p:to>
                                        <p:strVal val="visible"/>
                                      </p:to>
                                    </p:set>
                                    <p:animEffect transition="in" filter="wipe(left)">
                                      <p:cBhvr>
                                        <p:cTn id="7" dur="500"/>
                                        <p:tgtEl>
                                          <p:spTgt spid="6400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40006">
                                            <p:txEl>
                                              <p:pRg st="1" end="1"/>
                                            </p:txEl>
                                          </p:spTgt>
                                        </p:tgtEl>
                                        <p:attrNameLst>
                                          <p:attrName>style.visibility</p:attrName>
                                        </p:attrNameLst>
                                      </p:cBhvr>
                                      <p:to>
                                        <p:strVal val="visible"/>
                                      </p:to>
                                    </p:set>
                                    <p:animEffect transition="in" filter="wipe(left)">
                                      <p:cBhvr>
                                        <p:cTn id="12" dur="500"/>
                                        <p:tgtEl>
                                          <p:spTgt spid="6400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40006">
                                            <p:txEl>
                                              <p:pRg st="2" end="2"/>
                                            </p:txEl>
                                          </p:spTgt>
                                        </p:tgtEl>
                                        <p:attrNameLst>
                                          <p:attrName>style.visibility</p:attrName>
                                        </p:attrNameLst>
                                      </p:cBhvr>
                                      <p:to>
                                        <p:strVal val="visible"/>
                                      </p:to>
                                    </p:set>
                                    <p:animEffect transition="in" filter="wipe(left)">
                                      <p:cBhvr>
                                        <p:cTn id="17" dur="500"/>
                                        <p:tgtEl>
                                          <p:spTgt spid="6400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40008"/>
                                        </p:tgtEl>
                                        <p:attrNameLst>
                                          <p:attrName>style.visibility</p:attrName>
                                        </p:attrNameLst>
                                      </p:cBhvr>
                                      <p:to>
                                        <p:strVal val="visible"/>
                                      </p:to>
                                    </p:set>
                                    <p:animEffect transition="in" filter="blinds(horizontal)">
                                      <p:cBhvr>
                                        <p:cTn id="22" dur="500"/>
                                        <p:tgtEl>
                                          <p:spTgt spid="6400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0006" grpId="0" uiExpand="1" build="p"/>
      <p:bldP spid="64000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43"/>
          <p:cNvSpPr>
            <a:spLocks noGrp="1"/>
          </p:cNvSpPr>
          <p:nvPr>
            <p:custDataLst>
              <p:tags r:id="rId1"/>
            </p:custDataLst>
          </p:nvPr>
        </p:nvSpPr>
        <p:spPr>
          <a:xfrm>
            <a:off x="-162560" y="-40740"/>
            <a:ext cx="7206827" cy="958253"/>
          </a:xfrm>
          <a:prstGeom prst="rect">
            <a:avLst/>
          </a:prstGeom>
          <a:solidFill>
            <a:schemeClr val="bg1">
              <a:alpha val="54901"/>
            </a:schemeClr>
          </a:solidFill>
          <a:ln w="9525">
            <a:noFill/>
          </a:ln>
        </p:spPr>
        <p:txBody>
          <a:bodyPr vert="horz" wrap="square" lIns="122027" tIns="61013" rIns="122027" bIns="61013" anchor="ctr"/>
          <a:lstStyle>
            <a:lvl1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400">
                <a:solidFill>
                  <a:schemeClr val="tx1"/>
                </a:solidFill>
                <a:latin typeface="Microsoft Sans Serif" panose="020B0604020202020204" pitchFamily="34" charset="0"/>
              </a:defRPr>
            </a:lvl6pPr>
            <a:lvl7pPr marL="914400" algn="l" rtl="0" fontAlgn="base">
              <a:spcBef>
                <a:spcPct val="0"/>
              </a:spcBef>
              <a:spcAft>
                <a:spcPct val="0"/>
              </a:spcAft>
              <a:defRPr sz="4400">
                <a:solidFill>
                  <a:schemeClr val="tx1"/>
                </a:solidFill>
                <a:latin typeface="Microsoft Sans Serif" panose="020B0604020202020204" pitchFamily="34" charset="0"/>
              </a:defRPr>
            </a:lvl7pPr>
            <a:lvl8pPr marL="1371600" algn="l" rtl="0" fontAlgn="base">
              <a:spcBef>
                <a:spcPct val="0"/>
              </a:spcBef>
              <a:spcAft>
                <a:spcPct val="0"/>
              </a:spcAft>
              <a:defRPr sz="4400">
                <a:solidFill>
                  <a:schemeClr val="tx1"/>
                </a:solidFill>
                <a:latin typeface="Microsoft Sans Serif" panose="020B0604020202020204" pitchFamily="34" charset="0"/>
              </a:defRPr>
            </a:lvl8pPr>
            <a:lvl9pPr marL="1828800" algn="l" rtl="0" fontAlgn="base">
              <a:spcBef>
                <a:spcPct val="0"/>
              </a:spcBef>
              <a:spcAft>
                <a:spcPct val="0"/>
              </a:spcAft>
              <a:defRPr sz="4400">
                <a:solidFill>
                  <a:schemeClr val="tx1"/>
                </a:solidFill>
                <a:latin typeface="Microsoft Sans Serif" panose="020B0604020202020204" pitchFamily="34" charset="0"/>
              </a:defRPr>
            </a:lvl9pPr>
          </a:lstStyle>
          <a:p>
            <a:pPr lvl="0" algn="ctr">
              <a:defRPr sz="1800"/>
            </a:pPr>
            <a:r>
              <a:rPr lang="zh-CN" altLang="en-US" sz="3700">
                <a:latin typeface="微软雅黑" panose="020B0503020204020204" pitchFamily="34" charset="-122"/>
                <a:ea typeface="微软雅黑" panose="020B0503020204020204" pitchFamily="34" charset="-122"/>
              </a:rPr>
              <a:t>二、</a:t>
            </a:r>
            <a:r>
              <a:rPr lang="zh-CN" altLang="en-US" sz="3700">
                <a:latin typeface="微软雅黑" panose="020B0503020204020204" pitchFamily="34" charset="-122"/>
                <a:ea typeface="微软雅黑" panose="020B0503020204020204" pitchFamily="34" charset="-122"/>
                <a:sym typeface="+mn-ea"/>
              </a:rPr>
              <a:t>隔离在物种形成中的作用</a:t>
            </a:r>
            <a:endParaRPr lang="zh-CN" altLang="en-US" sz="3700">
              <a:latin typeface="微软雅黑" panose="020B0503020204020204" pitchFamily="34" charset="-122"/>
              <a:ea typeface="微软雅黑" panose="020B0503020204020204" pitchFamily="34" charset="-122"/>
              <a:sym typeface="+mn-ea"/>
            </a:endParaRPr>
          </a:p>
        </p:txBody>
      </p:sp>
      <p:sp>
        <p:nvSpPr>
          <p:cNvPr id="9218" name="Text Box 5"/>
          <p:cNvSpPr txBox="1">
            <a:spLocks noChangeArrowheads="1"/>
          </p:cNvSpPr>
          <p:nvPr>
            <p:custDataLst>
              <p:tags r:id="rId2"/>
            </p:custDataLst>
          </p:nvPr>
        </p:nvSpPr>
        <p:spPr bwMode="auto">
          <a:xfrm>
            <a:off x="1173874" y="826845"/>
            <a:ext cx="2803535" cy="6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2691" tIns="66345" rIns="132691" bIns="66345">
            <a:spAutoFit/>
          </a:bodyPr>
          <a:lstStyle>
            <a:lvl1pPr defTabSz="1357630">
              <a:spcBef>
                <a:spcPct val="20000"/>
              </a:spcBef>
              <a:buChar char="•"/>
              <a:defRPr sz="4800">
                <a:solidFill>
                  <a:schemeClr val="tx1"/>
                </a:solidFill>
                <a:latin typeface="Arial" panose="020B0604020202020204" pitchFamily="34" charset="0"/>
                <a:ea typeface="宋体" panose="02010600030101010101" pitchFamily="2" charset="-122"/>
              </a:defRPr>
            </a:lvl1pPr>
            <a:lvl2pPr marL="1103630" indent="-424180" defTabSz="1357630">
              <a:spcBef>
                <a:spcPct val="20000"/>
              </a:spcBef>
              <a:buChar char="–"/>
              <a:defRPr sz="4200">
                <a:solidFill>
                  <a:schemeClr val="tx1"/>
                </a:solidFill>
                <a:latin typeface="Arial" panose="020B0604020202020204" pitchFamily="34" charset="0"/>
                <a:ea typeface="宋体" panose="02010600030101010101" pitchFamily="2" charset="-122"/>
              </a:defRPr>
            </a:lvl2pPr>
            <a:lvl3pPr marL="1697355" indent="-339725" defTabSz="1357630">
              <a:spcBef>
                <a:spcPct val="20000"/>
              </a:spcBef>
              <a:buChar char="•"/>
              <a:defRPr sz="3600">
                <a:solidFill>
                  <a:schemeClr val="tx1"/>
                </a:solidFill>
                <a:latin typeface="Arial" panose="020B0604020202020204" pitchFamily="34" charset="0"/>
                <a:ea typeface="宋体" panose="02010600030101010101" pitchFamily="2" charset="-122"/>
              </a:defRPr>
            </a:lvl3pPr>
            <a:lvl4pPr marL="2376805" indent="-339725" defTabSz="1357630">
              <a:spcBef>
                <a:spcPct val="20000"/>
              </a:spcBef>
              <a:buChar char="–"/>
              <a:defRPr sz="3000">
                <a:solidFill>
                  <a:schemeClr val="tx1"/>
                </a:solidFill>
                <a:latin typeface="Arial" panose="020B0604020202020204" pitchFamily="34" charset="0"/>
                <a:ea typeface="宋体" panose="02010600030101010101" pitchFamily="2" charset="-122"/>
              </a:defRPr>
            </a:lvl4pPr>
            <a:lvl5pPr marL="3056255" indent="-339725" defTabSz="1357630">
              <a:spcBef>
                <a:spcPct val="20000"/>
              </a:spcBef>
              <a:buChar char="»"/>
              <a:defRPr sz="3000">
                <a:solidFill>
                  <a:schemeClr val="tx1"/>
                </a:solidFill>
                <a:latin typeface="Arial" panose="020B0604020202020204" pitchFamily="34" charset="0"/>
                <a:ea typeface="宋体" panose="02010600030101010101" pitchFamily="2" charset="-122"/>
              </a:defRPr>
            </a:lvl5pPr>
            <a:lvl6pPr marL="35134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6pPr>
            <a:lvl7pPr marL="39706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7pPr>
            <a:lvl8pPr marL="44278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8pPr>
            <a:lvl9pPr marL="48850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9pPr>
          </a:lstStyle>
          <a:p>
            <a:pPr eaLnBrk="1" fontAlgn="t" hangingPunct="1">
              <a:spcBef>
                <a:spcPct val="50000"/>
              </a:spcBef>
              <a:buFontTx/>
              <a:buNone/>
            </a:pPr>
            <a:r>
              <a:rPr lang="zh-CN" altLang="en-US" sz="3200">
                <a:latin typeface="微软雅黑" panose="020B0503020204020204" pitchFamily="34" charset="-122"/>
                <a:ea typeface="微软雅黑" panose="020B0503020204020204" pitchFamily="34" charset="-122"/>
              </a:rPr>
              <a:t>1</a:t>
            </a:r>
            <a:r>
              <a:rPr lang="en-US" altLang="zh-CN" sz="3200">
                <a:latin typeface="微软雅黑" panose="020B0503020204020204" pitchFamily="34" charset="-122"/>
                <a:ea typeface="微软雅黑" panose="020B0503020204020204" pitchFamily="34" charset="-122"/>
              </a:rPr>
              <a:t>.</a:t>
            </a:r>
            <a:r>
              <a:rPr lang="zh-CN" altLang="en-US" sz="3200">
                <a:latin typeface="微软雅黑" panose="020B0503020204020204" pitchFamily="34" charset="-122"/>
                <a:ea typeface="微软雅黑" panose="020B0503020204020204" pitchFamily="34" charset="-122"/>
              </a:rPr>
              <a:t>物种的概念</a:t>
            </a:r>
            <a:endParaRPr lang="zh-CN" altLang="en-US" sz="3200">
              <a:latin typeface="微软雅黑" panose="020B0503020204020204" pitchFamily="34" charset="-122"/>
              <a:ea typeface="微软雅黑" panose="020B0503020204020204" pitchFamily="34" charset="-122"/>
            </a:endParaRPr>
          </a:p>
        </p:txBody>
      </p:sp>
      <p:sp>
        <p:nvSpPr>
          <p:cNvPr id="4" name="文本框 3"/>
          <p:cNvSpPr txBox="1"/>
          <p:nvPr>
            <p:custDataLst>
              <p:tags r:id="rId3"/>
            </p:custDataLst>
          </p:nvPr>
        </p:nvSpPr>
        <p:spPr>
          <a:xfrm>
            <a:off x="1398041" y="1286904"/>
            <a:ext cx="10784840" cy="8639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1012" tIns="61012" rIns="61012" bIns="61012" numCol="1" spcCol="50844" rtlCol="0" anchor="t" forceAA="0">
            <a:spAutoFit/>
          </a:bodyPr>
          <a:lstStyle/>
          <a:p>
            <a:pPr>
              <a:lnSpc>
                <a:spcPct val="150000"/>
              </a:lnSpc>
              <a:spcBef>
                <a:spcPct val="50000"/>
              </a:spcBef>
            </a:pPr>
            <a:r>
              <a:rPr lang="zh-CN" altLang="en-US" sz="3200">
                <a:latin typeface="微软雅黑" panose="020B0503020204020204" pitchFamily="34" charset="-122"/>
                <a:ea typeface="微软雅黑" panose="020B0503020204020204" pitchFamily="34" charset="-122"/>
                <a:sym typeface="+mn-ea"/>
              </a:rPr>
              <a:t> 能够在自然状态下</a:t>
            </a:r>
            <a:r>
              <a:rPr lang="zh-CN" altLang="en-US" sz="3200">
                <a:solidFill>
                  <a:srgbClr val="FF0000"/>
                </a:solidFill>
                <a:latin typeface="微软雅黑" panose="020B0503020204020204" pitchFamily="34" charset="-122"/>
                <a:ea typeface="微软雅黑" panose="020B0503020204020204" pitchFamily="34" charset="-122"/>
                <a:sym typeface="+mn-ea"/>
              </a:rPr>
              <a:t>相互交配</a:t>
            </a:r>
            <a:r>
              <a:rPr lang="zh-CN" altLang="en-US" sz="3200">
                <a:latin typeface="微软雅黑" panose="020B0503020204020204" pitchFamily="34" charset="-122"/>
                <a:ea typeface="微软雅黑" panose="020B0503020204020204" pitchFamily="34" charset="-122"/>
                <a:sym typeface="+mn-ea"/>
              </a:rPr>
              <a:t>并且</a:t>
            </a:r>
            <a:r>
              <a:rPr lang="zh-CN" altLang="en-US" sz="3200">
                <a:solidFill>
                  <a:srgbClr val="FF0000"/>
                </a:solidFill>
                <a:latin typeface="微软雅黑" panose="020B0503020204020204" pitchFamily="34" charset="-122"/>
                <a:ea typeface="微软雅黑" panose="020B0503020204020204" pitchFamily="34" charset="-122"/>
                <a:sym typeface="+mn-ea"/>
              </a:rPr>
              <a:t>产生可育后代</a:t>
            </a:r>
            <a:r>
              <a:rPr lang="zh-CN" altLang="en-US" sz="3200">
                <a:latin typeface="微软雅黑" panose="020B0503020204020204" pitchFamily="34" charset="-122"/>
                <a:ea typeface="微软雅黑" panose="020B0503020204020204" pitchFamily="34" charset="-122"/>
                <a:sym typeface="+mn-ea"/>
              </a:rPr>
              <a:t>的一群生物。</a:t>
            </a:r>
            <a:endParaRPr lang="zh-CN" altLang="en-US" sz="3200">
              <a:latin typeface="微软雅黑" panose="020B0503020204020204" pitchFamily="34" charset="-122"/>
              <a:ea typeface="微软雅黑" panose="020B0503020204020204" pitchFamily="34" charset="-122"/>
              <a:sym typeface="Arial" panose="020B0604020202020204"/>
            </a:endParaRPr>
          </a:p>
        </p:txBody>
      </p:sp>
      <p:sp>
        <p:nvSpPr>
          <p:cNvPr id="10" name="文本框 9"/>
          <p:cNvSpPr txBox="1"/>
          <p:nvPr>
            <p:custDataLst>
              <p:tags r:id="rId4"/>
            </p:custDataLst>
          </p:nvPr>
        </p:nvSpPr>
        <p:spPr>
          <a:xfrm>
            <a:off x="1586241" y="4479769"/>
            <a:ext cx="10417072" cy="8618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1012" tIns="61012" rIns="61012" bIns="61012" numCol="1" spcCol="50844" rtlCol="0" anchor="t" forceAA="0">
            <a:spAutoFit/>
          </a:bodyPr>
          <a:lstStyle/>
          <a:p>
            <a:pPr>
              <a:lnSpc>
                <a:spcPct val="150000"/>
              </a:lnSpc>
            </a:pPr>
            <a:r>
              <a:rPr lang="zh-CN" altLang="en-US" sz="3200">
                <a:latin typeface="微软雅黑" panose="020B0503020204020204" pitchFamily="34" charset="-122"/>
                <a:ea typeface="微软雅黑" panose="020B0503020204020204" pitchFamily="34" charset="-122"/>
                <a:sym typeface="+mn-ea"/>
              </a:rPr>
              <a:t>骡是不育的。马和驴之间存在</a:t>
            </a:r>
            <a:r>
              <a:rPr lang="zh-CN" altLang="en-US" sz="3200">
                <a:solidFill>
                  <a:srgbClr val="FF0000"/>
                </a:solidFill>
                <a:latin typeface="微软雅黑" panose="020B0503020204020204" pitchFamily="34" charset="-122"/>
                <a:ea typeface="微软雅黑" panose="020B0503020204020204" pitchFamily="34" charset="-122"/>
                <a:sym typeface="+mn-ea"/>
              </a:rPr>
              <a:t>生殖隔离，</a:t>
            </a:r>
            <a:r>
              <a:rPr lang="zh-CN" altLang="en-US" sz="3200">
                <a:latin typeface="微软雅黑" panose="020B0503020204020204" pitchFamily="34" charset="-122"/>
                <a:ea typeface="微软雅黑" panose="020B0503020204020204" pitchFamily="34" charset="-122"/>
                <a:sym typeface="+mn-ea"/>
              </a:rPr>
              <a:t>属于两个物种。</a:t>
            </a:r>
            <a:endParaRPr lang="zh-CN" altLang="en-US" sz="3200">
              <a:latin typeface="微软雅黑" panose="020B0503020204020204" pitchFamily="34" charset="-122"/>
              <a:ea typeface="微软雅黑" panose="020B0503020204020204" pitchFamily="34" charset="-122"/>
              <a:sym typeface="Arial" panose="020B0604020202020204"/>
            </a:endParaRPr>
          </a:p>
        </p:txBody>
      </p:sp>
      <p:sp>
        <p:nvSpPr>
          <p:cNvPr id="11" name="文本框 10"/>
          <p:cNvSpPr txBox="1"/>
          <p:nvPr>
            <p:custDataLst>
              <p:tags r:id="rId5"/>
            </p:custDataLst>
          </p:nvPr>
        </p:nvSpPr>
        <p:spPr>
          <a:xfrm>
            <a:off x="957943" y="5329124"/>
            <a:ext cx="11271843" cy="130507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1012" tIns="61012" rIns="61012" bIns="61012" numCol="1" spcCol="50844" rtlCol="0" anchor="t" forceAA="0">
            <a:spAutoFit/>
          </a:bodyPr>
          <a:lstStyle/>
          <a:p>
            <a:pPr defTabSz="1220470" latinLnBrk="1" hangingPunct="0">
              <a:lnSpc>
                <a:spcPct val="120000"/>
              </a:lnSpc>
            </a:pPr>
            <a:r>
              <a:rPr lang="zh-CN" altLang="en-US" sz="3200">
                <a:solidFill>
                  <a:srgbClr val="FF0000"/>
                </a:solidFill>
                <a:latin typeface="微软雅黑" panose="020B0503020204020204" pitchFamily="34" charset="-122"/>
                <a:ea typeface="微软雅黑" panose="020B0503020204020204" pitchFamily="34" charset="-122"/>
                <a:sym typeface="+mn-ea"/>
              </a:rPr>
              <a:t>     生殖隔离</a:t>
            </a:r>
            <a:r>
              <a:rPr lang="en-US" altLang="zh-CN" sz="3200">
                <a:solidFill>
                  <a:srgbClr val="FF0000"/>
                </a:solidFill>
                <a:latin typeface="微软雅黑" panose="020B0503020204020204" pitchFamily="34" charset="-122"/>
                <a:ea typeface="微软雅黑" panose="020B0503020204020204" pitchFamily="34" charset="-122"/>
                <a:sym typeface="+mn-ea"/>
              </a:rPr>
              <a:t>:</a:t>
            </a:r>
            <a:r>
              <a:rPr lang="zh-CN" altLang="en-US" sz="3200">
                <a:latin typeface="微软雅黑" panose="020B0503020204020204" pitchFamily="34" charset="-122"/>
                <a:ea typeface="微软雅黑" panose="020B0503020204020204" pitchFamily="34" charset="-122"/>
                <a:sym typeface="+mn-ea"/>
              </a:rPr>
              <a:t>不同物种之间一般是不能相互交配的，即使交配成功，也不能产生可育的后代。</a:t>
            </a:r>
            <a:endParaRPr lang="zh-CN" altLang="en-US" sz="3200">
              <a:latin typeface="微软雅黑" panose="020B0503020204020204" pitchFamily="34" charset="-122"/>
              <a:ea typeface="微软雅黑" panose="020B0503020204020204" pitchFamily="34" charset="-122"/>
              <a:sym typeface="Arial" panose="020B0604020202020204"/>
            </a:endParaRPr>
          </a:p>
        </p:txBody>
      </p:sp>
      <p:grpSp>
        <p:nvGrpSpPr>
          <p:cNvPr id="22" name="组合 21"/>
          <p:cNvGrpSpPr/>
          <p:nvPr>
            <p:custDataLst>
              <p:tags r:id="rId6"/>
            </p:custDataLst>
          </p:nvPr>
        </p:nvGrpSpPr>
        <p:grpSpPr>
          <a:xfrm>
            <a:off x="1729542" y="2281537"/>
            <a:ext cx="6261620" cy="2348765"/>
            <a:chOff x="1422" y="5061"/>
            <a:chExt cx="11093" cy="4463"/>
          </a:xfrm>
        </p:grpSpPr>
        <p:pic>
          <p:nvPicPr>
            <p:cNvPr id="23" name="图片 22"/>
            <p:cNvPicPr>
              <a:picLocks noChangeAspect="1"/>
            </p:cNvPicPr>
            <p:nvPr>
              <p:custDataLst>
                <p:tags r:id="rId7"/>
              </p:custDataLst>
            </p:nvPr>
          </p:nvPicPr>
          <p:blipFill>
            <a:blip r:embed="rId8"/>
            <a:stretch>
              <a:fillRect/>
            </a:stretch>
          </p:blipFill>
          <p:spPr>
            <a:xfrm>
              <a:off x="1422" y="5061"/>
              <a:ext cx="5626" cy="3596"/>
            </a:xfrm>
            <a:prstGeom prst="rect">
              <a:avLst/>
            </a:prstGeom>
          </p:spPr>
        </p:pic>
        <p:sp>
          <p:nvSpPr>
            <p:cNvPr id="24" name="文本框 7"/>
            <p:cNvSpPr txBox="1"/>
            <p:nvPr>
              <p:custDataLst>
                <p:tags r:id="rId9"/>
              </p:custDataLst>
            </p:nvPr>
          </p:nvSpPr>
          <p:spPr>
            <a:xfrm>
              <a:off x="2740" y="8822"/>
              <a:ext cx="2989" cy="702"/>
            </a:xfrm>
            <a:prstGeom prst="rect">
              <a:avLst/>
            </a:prstGeom>
            <a:noFill/>
          </p:spPr>
          <p:txBody>
            <a:bodyPr wrap="square" rtlCol="0">
              <a:spAutoFit/>
            </a:bodyPr>
            <a:lstStyle/>
            <a:p>
              <a:pPr algn="ctr"/>
              <a:r>
                <a:rPr lang="zh-CN" altLang="en-US">
                  <a:latin typeface="微软雅黑" panose="020B0503020204020204" pitchFamily="34" charset="-122"/>
                  <a:ea typeface="微软雅黑" panose="020B0503020204020204" pitchFamily="34" charset="-122"/>
                </a:rPr>
                <a:t>马</a:t>
              </a:r>
              <a:endParaRPr lang="zh-CN" altLang="en-US">
                <a:latin typeface="微软雅黑" panose="020B0503020204020204" pitchFamily="34" charset="-122"/>
                <a:ea typeface="微软雅黑" panose="020B0503020204020204" pitchFamily="34" charset="-122"/>
              </a:endParaRPr>
            </a:p>
          </p:txBody>
        </p:sp>
        <p:pic>
          <p:nvPicPr>
            <p:cNvPr id="25" name="图片 24"/>
            <p:cNvPicPr>
              <a:picLocks noChangeAspect="1"/>
            </p:cNvPicPr>
            <p:nvPr>
              <p:custDataLst>
                <p:tags r:id="rId10"/>
              </p:custDataLst>
            </p:nvPr>
          </p:nvPicPr>
          <p:blipFill>
            <a:blip r:embed="rId11"/>
            <a:srcRect l="21450"/>
            <a:stretch>
              <a:fillRect/>
            </a:stretch>
          </p:blipFill>
          <p:spPr>
            <a:xfrm>
              <a:off x="7296" y="5103"/>
              <a:ext cx="5219" cy="3554"/>
            </a:xfrm>
            <a:prstGeom prst="rect">
              <a:avLst/>
            </a:prstGeom>
          </p:spPr>
        </p:pic>
        <p:sp>
          <p:nvSpPr>
            <p:cNvPr id="26" name="文本框 11"/>
            <p:cNvSpPr txBox="1"/>
            <p:nvPr>
              <p:custDataLst>
                <p:tags r:id="rId12"/>
              </p:custDataLst>
            </p:nvPr>
          </p:nvSpPr>
          <p:spPr>
            <a:xfrm>
              <a:off x="8411" y="8822"/>
              <a:ext cx="2989" cy="702"/>
            </a:xfrm>
            <a:prstGeom prst="rect">
              <a:avLst/>
            </a:prstGeom>
            <a:noFill/>
          </p:spPr>
          <p:txBody>
            <a:bodyPr wrap="square" rtlCol="0">
              <a:spAutoFit/>
            </a:bodyPr>
            <a:lstStyle/>
            <a:p>
              <a:pPr algn="ctr"/>
              <a:r>
                <a:rPr lang="zh-CN" altLang="en-US">
                  <a:latin typeface="微软雅黑" panose="020B0503020204020204" pitchFamily="34" charset="-122"/>
                  <a:ea typeface="微软雅黑" panose="020B0503020204020204" pitchFamily="34" charset="-122"/>
                </a:rPr>
                <a:t>驴</a:t>
              </a:r>
              <a:endParaRPr lang="zh-CN" altLang="en-US">
                <a:latin typeface="微软雅黑" panose="020B0503020204020204" pitchFamily="34" charset="-122"/>
                <a:ea typeface="微软雅黑" panose="020B0503020204020204" pitchFamily="34" charset="-122"/>
              </a:endParaRPr>
            </a:p>
          </p:txBody>
        </p:sp>
      </p:grpSp>
      <p:grpSp>
        <p:nvGrpSpPr>
          <p:cNvPr id="2" name="组合 1"/>
          <p:cNvGrpSpPr/>
          <p:nvPr>
            <p:custDataLst>
              <p:tags r:id="rId13"/>
            </p:custDataLst>
          </p:nvPr>
        </p:nvGrpSpPr>
        <p:grpSpPr>
          <a:xfrm>
            <a:off x="8130586" y="2300483"/>
            <a:ext cx="2983767" cy="2329707"/>
            <a:chOff x="6097939" y="1721102"/>
            <a:chExt cx="2237825" cy="1742966"/>
          </a:xfrm>
        </p:grpSpPr>
        <p:pic>
          <p:nvPicPr>
            <p:cNvPr id="16" name="图片 15"/>
            <p:cNvPicPr>
              <a:picLocks noChangeAspect="1"/>
            </p:cNvPicPr>
            <p:nvPr>
              <p:custDataLst>
                <p:tags r:id="rId14"/>
              </p:custDataLst>
            </p:nvPr>
          </p:nvPicPr>
          <p:blipFill>
            <a:blip r:embed="rId15"/>
            <a:stretch>
              <a:fillRect/>
            </a:stretch>
          </p:blipFill>
          <p:spPr>
            <a:xfrm>
              <a:off x="6097939" y="1721102"/>
              <a:ext cx="2237825" cy="1387510"/>
            </a:xfrm>
            <a:prstGeom prst="rect">
              <a:avLst/>
            </a:prstGeom>
          </p:spPr>
        </p:pic>
        <p:sp>
          <p:nvSpPr>
            <p:cNvPr id="17" name="文本框 13"/>
            <p:cNvSpPr txBox="1"/>
            <p:nvPr>
              <p:custDataLst>
                <p:tags r:id="rId16"/>
              </p:custDataLst>
            </p:nvPr>
          </p:nvSpPr>
          <p:spPr>
            <a:xfrm>
              <a:off x="6583944" y="3187753"/>
              <a:ext cx="1265391" cy="276315"/>
            </a:xfrm>
            <a:prstGeom prst="rect">
              <a:avLst/>
            </a:prstGeom>
            <a:noFill/>
          </p:spPr>
          <p:txBody>
            <a:bodyPr wrap="square" rtlCol="0">
              <a:spAutoFit/>
            </a:bodyPr>
            <a:lstStyle/>
            <a:p>
              <a:pPr algn="ctr"/>
              <a:r>
                <a:rPr lang="zh-CN" altLang="en-US">
                  <a:latin typeface="微软雅黑" panose="020B0503020204020204" pitchFamily="34" charset="-122"/>
                  <a:ea typeface="微软雅黑" panose="020B0503020204020204" pitchFamily="34" charset="-122"/>
                </a:rPr>
                <a:t>骡子</a:t>
              </a:r>
              <a:endParaRPr lang="zh-CN" altLang="en-US">
                <a:latin typeface="微软雅黑" panose="020B0503020204020204" pitchFamily="34" charset="-122"/>
                <a:ea typeface="微软雅黑" panose="020B0503020204020204" pitchFamily="34" charset="-122"/>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4"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矩形 11268"/>
          <p:cNvSpPr/>
          <p:nvPr>
            <p:custDataLst>
              <p:tags r:id="rId1"/>
            </p:custDataLst>
          </p:nvPr>
        </p:nvSpPr>
        <p:spPr>
          <a:xfrm>
            <a:off x="0" y="310103"/>
            <a:ext cx="5330940" cy="693327"/>
          </a:xfrm>
          <a:prstGeom prst="rect">
            <a:avLst/>
          </a:prstGeom>
          <a:noFill/>
          <a:ln w="9525">
            <a:noFill/>
          </a:ln>
        </p:spPr>
        <p:txBody>
          <a:bodyPr wrap="none" lIns="121917" tIns="60958" rIns="121917" bIns="60958" anchor="t">
            <a:spAutoFit/>
          </a:bodyPr>
          <a:lstStyle/>
          <a:p>
            <a:pPr algn="ctr">
              <a:lnSpc>
                <a:spcPct val="150000"/>
              </a:lnSpc>
            </a:pPr>
            <a:r>
              <a:rPr lang="zh-CN" altLang="en-US" sz="2800" b="1">
                <a:latin typeface="微软雅黑" panose="020B0503020204020204" pitchFamily="34" charset="-122"/>
                <a:ea typeface="微软雅黑" panose="020B0503020204020204" pitchFamily="34" charset="-122"/>
              </a:rPr>
              <a:t>一、</a:t>
            </a:r>
            <a:r>
              <a:rPr lang="zh-CN" altLang="en-US" sz="2800" b="1">
                <a:latin typeface="微软雅黑" panose="020B0503020204020204" pitchFamily="34" charset="-122"/>
                <a:ea typeface="微软雅黑" panose="020B0503020204020204" pitchFamily="34" charset="-122"/>
                <a:sym typeface="+mn-ea"/>
              </a:rPr>
              <a:t>地层中陈列的证据</a:t>
            </a:r>
            <a:r>
              <a:rPr lang="en-US" altLang="zh-CN" sz="2800" b="1">
                <a:latin typeface="微软雅黑" panose="020B0503020204020204" pitchFamily="34" charset="-122"/>
                <a:ea typeface="微软雅黑" panose="020B0503020204020204" pitchFamily="34" charset="-122"/>
                <a:sym typeface="+mn-ea"/>
              </a:rPr>
              <a:t>——</a:t>
            </a:r>
            <a:r>
              <a:rPr lang="zh-CN" altLang="en-US" sz="2800" b="1">
                <a:latin typeface="微软雅黑" panose="020B0503020204020204" pitchFamily="34" charset="-122"/>
                <a:ea typeface="微软雅黑" panose="020B0503020204020204" pitchFamily="34" charset="-122"/>
                <a:sym typeface="+mn-ea"/>
              </a:rPr>
              <a:t>化石</a:t>
            </a:r>
            <a:endParaRPr lang="zh-CN" altLang="en-US" sz="2800" b="1">
              <a:latin typeface="微软雅黑" panose="020B0503020204020204" pitchFamily="34" charset="-122"/>
              <a:ea typeface="微软雅黑" panose="020B0503020204020204" pitchFamily="34" charset="-122"/>
              <a:sym typeface="+mn-ea"/>
            </a:endParaRPr>
          </a:p>
        </p:txBody>
      </p:sp>
      <p:sp>
        <p:nvSpPr>
          <p:cNvPr id="13" name="文本框 12"/>
          <p:cNvSpPr txBox="1"/>
          <p:nvPr>
            <p:custDataLst>
              <p:tags r:id="rId2"/>
            </p:custDataLst>
          </p:nvPr>
        </p:nvSpPr>
        <p:spPr>
          <a:xfrm>
            <a:off x="257080" y="961441"/>
            <a:ext cx="11955240" cy="769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50799" rtlCol="0" anchor="t" forceAA="0">
            <a:spAutoFit/>
          </a:bodyPr>
          <a:lstStyle/>
          <a:p>
            <a:pPr defTabSz="1219200" latinLnBrk="1" hangingPunct="0">
              <a:lnSpc>
                <a:spcPct val="150000"/>
              </a:lnSpc>
            </a:pPr>
            <a:r>
              <a:rPr lang="en-US" altLang="zh-CN" sz="2800" smtClean="0">
                <a:latin typeface="微软雅黑" panose="020B0503020204020204" pitchFamily="34" charset="-122"/>
                <a:ea typeface="微软雅黑" panose="020B0503020204020204" pitchFamily="34" charset="-122"/>
                <a:cs typeface="+mj-cs"/>
                <a:sym typeface="+mn-ea"/>
              </a:rPr>
              <a:t>1.</a:t>
            </a:r>
            <a:r>
              <a:rPr lang="zh-CN" altLang="en-US" sz="2800" smtClean="0">
                <a:latin typeface="微软雅黑" panose="020B0503020204020204" pitchFamily="34" charset="-122"/>
                <a:ea typeface="微软雅黑" panose="020B0503020204020204" pitchFamily="34" charset="-122"/>
                <a:cs typeface="+mj-cs"/>
                <a:sym typeface="+mn-ea"/>
              </a:rPr>
              <a:t>化石</a:t>
            </a:r>
            <a:r>
              <a:rPr lang="en-US" altLang="zh-CN" sz="2800" smtClean="0">
                <a:latin typeface="微软雅黑" panose="020B0503020204020204" pitchFamily="34" charset="-122"/>
                <a:ea typeface="微软雅黑" panose="020B0503020204020204" pitchFamily="34" charset="-122"/>
                <a:cs typeface="+mj-cs"/>
                <a:sym typeface="+mn-ea"/>
              </a:rPr>
              <a:t>:</a:t>
            </a:r>
            <a:r>
              <a:rPr lang="zh-CN" altLang="en-US" sz="2800">
                <a:latin typeface="微软雅黑" panose="020B0503020204020204" pitchFamily="34" charset="-122"/>
                <a:ea typeface="微软雅黑" panose="020B0503020204020204" pitchFamily="34" charset="-122"/>
                <a:sym typeface="Times New Roman" panose="02020603050405020304" pitchFamily="18" charset="0"/>
              </a:rPr>
              <a:t>通过</a:t>
            </a:r>
            <a:r>
              <a:rPr lang="zh-CN" altLang="en-US" sz="2800">
                <a:solidFill>
                  <a:schemeClr val="accent1"/>
                </a:solidFill>
                <a:latin typeface="微软雅黑" panose="020B0503020204020204" pitchFamily="34" charset="-122"/>
                <a:ea typeface="微软雅黑" panose="020B0503020204020204" pitchFamily="34" charset="-122"/>
                <a:sym typeface="Times New Roman" panose="02020603050405020304" pitchFamily="18" charset="0"/>
              </a:rPr>
              <a:t>自然作用</a:t>
            </a:r>
            <a:r>
              <a:rPr lang="zh-CN" altLang="en-US" sz="2800">
                <a:latin typeface="微软雅黑" panose="020B0503020204020204" pitchFamily="34" charset="-122"/>
                <a:ea typeface="微软雅黑" panose="020B0503020204020204" pitchFamily="34" charset="-122"/>
                <a:sym typeface="Times New Roman" panose="02020603050405020304" pitchFamily="18" charset="0"/>
              </a:rPr>
              <a:t>保存在地层中的古代生物的</a:t>
            </a:r>
            <a:r>
              <a:rPr lang="zh-CN" altLang="en-US" sz="2800">
                <a:solidFill>
                  <a:schemeClr val="accent1"/>
                </a:solidFill>
                <a:latin typeface="微软雅黑" panose="020B0503020204020204" pitchFamily="34" charset="-122"/>
                <a:ea typeface="微软雅黑" panose="020B0503020204020204" pitchFamily="34" charset="-122"/>
                <a:sym typeface="Times New Roman" panose="02020603050405020304" pitchFamily="18" charset="0"/>
              </a:rPr>
              <a:t>遗体、遗物或生活痕迹</a:t>
            </a:r>
            <a:r>
              <a:rPr lang="zh-CN" altLang="en-US" sz="2800">
                <a:latin typeface="微软雅黑" panose="020B0503020204020204" pitchFamily="34" charset="-122"/>
                <a:ea typeface="微软雅黑" panose="020B0503020204020204" pitchFamily="34" charset="-122"/>
                <a:sym typeface="Times New Roman" panose="02020603050405020304" pitchFamily="18" charset="0"/>
              </a:rPr>
              <a:t>等。</a:t>
            </a:r>
            <a:endParaRPr lang="zh-CN" altLang="en-US" sz="2800">
              <a:latin typeface="微软雅黑" panose="020B0503020204020204" pitchFamily="34" charset="-122"/>
              <a:ea typeface="微软雅黑" panose="020B0503020204020204" pitchFamily="34" charset="-122"/>
              <a:cs typeface="+mj-cs"/>
              <a:sym typeface="+mn-ea"/>
            </a:endParaRPr>
          </a:p>
        </p:txBody>
      </p:sp>
      <p:sp>
        <p:nvSpPr>
          <p:cNvPr id="11" name="矩形 10"/>
          <p:cNvSpPr/>
          <p:nvPr>
            <p:custDataLst>
              <p:tags r:id="rId3"/>
            </p:custDataLst>
          </p:nvPr>
        </p:nvSpPr>
        <p:spPr>
          <a:xfrm>
            <a:off x="257080" y="1780365"/>
            <a:ext cx="11438085" cy="1481239"/>
          </a:xfrm>
          <a:prstGeom prst="rect">
            <a:avLst/>
          </a:prstGeom>
        </p:spPr>
        <p:txBody>
          <a:bodyPr wrap="square">
            <a:spAutoFit/>
          </a:bodyPr>
          <a:lstStyle/>
          <a:p>
            <a:pPr>
              <a:lnSpc>
                <a:spcPct val="110000"/>
              </a:lnSpc>
            </a:pPr>
            <a:r>
              <a:rPr lang="en-US" altLang="zh-CN" sz="2800" smtClean="0">
                <a:solidFill>
                  <a:srgbClr val="050505"/>
                </a:solidFill>
                <a:latin typeface="微软雅黑" panose="020B0503020204020204" pitchFamily="34" charset="-122"/>
                <a:ea typeface="微软雅黑" panose="020B0503020204020204" pitchFamily="34" charset="-122"/>
                <a:sym typeface="+mn-ea"/>
              </a:rPr>
              <a:t>2.</a:t>
            </a:r>
            <a:r>
              <a:rPr lang="zh-CN" altLang="en-US" sz="2800" smtClean="0">
                <a:solidFill>
                  <a:srgbClr val="050505"/>
                </a:solidFill>
                <a:latin typeface="微软雅黑" panose="020B0503020204020204" pitchFamily="34" charset="-122"/>
                <a:ea typeface="微软雅黑" panose="020B0503020204020204" pitchFamily="34" charset="-122"/>
                <a:sym typeface="+mn-ea"/>
              </a:rPr>
              <a:t>化石的作用：利用化石可以</a:t>
            </a:r>
            <a:r>
              <a:rPr lang="zh-CN" altLang="en-US" sz="2800" smtClean="0">
                <a:solidFill>
                  <a:srgbClr val="FF0000"/>
                </a:solidFill>
                <a:latin typeface="微软雅黑" panose="020B0503020204020204" pitchFamily="34" charset="-122"/>
                <a:ea typeface="微软雅黑" panose="020B0503020204020204" pitchFamily="34" charset="-122"/>
                <a:sym typeface="+mn-ea"/>
              </a:rPr>
              <a:t>确定</a:t>
            </a:r>
            <a:r>
              <a:rPr lang="zh-CN" altLang="en-US" sz="2800" smtClean="0">
                <a:solidFill>
                  <a:srgbClr val="050505"/>
                </a:solidFill>
                <a:latin typeface="微软雅黑" panose="020B0503020204020204" pitchFamily="34" charset="-122"/>
                <a:ea typeface="微软雅黑" panose="020B0503020204020204" pitchFamily="34" charset="-122"/>
                <a:sym typeface="+mn-ea"/>
              </a:rPr>
              <a:t>地球上曾经生活过的</a:t>
            </a:r>
            <a:r>
              <a:rPr lang="zh-CN" altLang="en-US" sz="2800" smtClean="0">
                <a:solidFill>
                  <a:srgbClr val="FF0000"/>
                </a:solidFill>
                <a:latin typeface="微软雅黑" panose="020B0503020204020204" pitchFamily="34" charset="-122"/>
                <a:ea typeface="微软雅黑" panose="020B0503020204020204" pitchFamily="34" charset="-122"/>
                <a:sym typeface="+mn-ea"/>
              </a:rPr>
              <a:t>生物的种类及其形态、结构、行为等特征</a:t>
            </a:r>
            <a:r>
              <a:rPr lang="zh-CN" altLang="en-US" sz="2800" smtClean="0">
                <a:solidFill>
                  <a:srgbClr val="050505"/>
                </a:solidFill>
                <a:latin typeface="微软雅黑" panose="020B0503020204020204" pitchFamily="34" charset="-122"/>
                <a:ea typeface="微软雅黑" panose="020B0503020204020204" pitchFamily="34" charset="-122"/>
                <a:sym typeface="+mn-ea"/>
              </a:rPr>
              <a:t>。</a:t>
            </a:r>
            <a:endParaRPr lang="zh-CN" altLang="en-US" sz="2800" smtClean="0">
              <a:solidFill>
                <a:srgbClr val="050505"/>
              </a:solidFill>
              <a:latin typeface="微软雅黑" panose="020B0503020204020204" pitchFamily="34" charset="-122"/>
              <a:ea typeface="微软雅黑" panose="020B0503020204020204" pitchFamily="34" charset="-122"/>
              <a:sym typeface="+mn-ea"/>
            </a:endParaRPr>
          </a:p>
          <a:p>
            <a:pPr>
              <a:lnSpc>
                <a:spcPct val="110000"/>
              </a:lnSpc>
            </a:pPr>
            <a:endParaRPr lang="zh-CN" altLang="en-US" sz="2800">
              <a:solidFill>
                <a:srgbClr val="050505"/>
              </a:solidFill>
              <a:latin typeface="微软雅黑" panose="020B0503020204020204" pitchFamily="34" charset="-122"/>
              <a:ea typeface="微软雅黑" panose="020B0503020204020204" pitchFamily="34" charset="-122"/>
              <a:sym typeface="+mn-ea"/>
            </a:endParaRPr>
          </a:p>
        </p:txBody>
      </p:sp>
      <p:sp>
        <p:nvSpPr>
          <p:cNvPr id="12" name="文本框 18"/>
          <p:cNvSpPr txBox="1"/>
          <p:nvPr>
            <p:custDataLst>
              <p:tags r:id="rId4"/>
            </p:custDataLst>
          </p:nvPr>
        </p:nvSpPr>
        <p:spPr>
          <a:xfrm>
            <a:off x="256972" y="3167131"/>
            <a:ext cx="7292975" cy="52321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lang="zh-CN" altLang="en-US" sz="2800">
                <a:solidFill>
                  <a:srgbClr val="FF0000"/>
                </a:solidFill>
                <a:latin typeface="微软雅黑" panose="020B0503020204020204" pitchFamily="34" charset="-122"/>
                <a:ea typeface="微软雅黑" panose="020B0503020204020204" pitchFamily="34" charset="-122"/>
                <a:cs typeface="+mj-cs"/>
                <a:sym typeface="+mn-ea"/>
              </a:rPr>
              <a:t>化石</a:t>
            </a:r>
            <a:r>
              <a:rPr lang="zh-CN" altLang="en-US" sz="2800">
                <a:solidFill>
                  <a:srgbClr val="050505"/>
                </a:solidFill>
                <a:latin typeface="微软雅黑" panose="020B0503020204020204" pitchFamily="34" charset="-122"/>
                <a:ea typeface="微软雅黑" panose="020B0503020204020204" pitchFamily="34" charset="-122"/>
                <a:cs typeface="+mj-cs"/>
                <a:sym typeface="+mn-ea"/>
              </a:rPr>
              <a:t>是研究生物进化</a:t>
            </a:r>
            <a:r>
              <a:rPr lang="zh-CN" altLang="en-US" sz="2800">
                <a:solidFill>
                  <a:srgbClr val="FF0000"/>
                </a:solidFill>
                <a:latin typeface="微软雅黑" panose="020B0503020204020204" pitchFamily="34" charset="-122"/>
                <a:ea typeface="微软雅黑" panose="020B0503020204020204" pitchFamily="34" charset="-122"/>
                <a:cs typeface="+mj-cs"/>
                <a:sym typeface="+mn-ea"/>
              </a:rPr>
              <a:t>最直接、最重要的证据。</a:t>
            </a:r>
            <a:endParaRPr kumimoji="0" lang="zh-CN" altLang="en-US" sz="2800" i="0" u="none" strike="noStrike" cap="none" spc="0" normalizeH="0" baseline="0">
              <a:solidFill>
                <a:srgbClr val="FF0000"/>
              </a:solidFill>
              <a:latin typeface="微软雅黑" panose="020B0503020204020204" pitchFamily="34" charset="-122"/>
              <a:ea typeface="微软雅黑" panose="020B0503020204020204" pitchFamily="34" charset="-122"/>
              <a:cs typeface="+mj-cs"/>
              <a:sym typeface="+mn-ea"/>
            </a:endParaRPr>
          </a:p>
        </p:txBody>
      </p:sp>
      <p:sp>
        <p:nvSpPr>
          <p:cNvPr id="14" name="文本框 4"/>
          <p:cNvSpPr txBox="1"/>
          <p:nvPr>
            <p:custDataLst>
              <p:tags r:id="rId5"/>
            </p:custDataLst>
          </p:nvPr>
        </p:nvSpPr>
        <p:spPr>
          <a:xfrm>
            <a:off x="422435" y="4005893"/>
            <a:ext cx="6038776" cy="539198"/>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800">
                <a:latin typeface="微软雅黑" panose="020B0503020204020204" pitchFamily="34" charset="-122"/>
                <a:ea typeface="微软雅黑" panose="020B0503020204020204" pitchFamily="34" charset="-122"/>
                <a:cs typeface="黑体" panose="02010609060101010101" pitchFamily="49" charset="-122"/>
              </a:rPr>
              <a:t>化石分布：</a:t>
            </a:r>
            <a:r>
              <a:rPr lang="zh-CN" altLang="en-US" sz="2800">
                <a:latin typeface="微软雅黑" panose="020B0503020204020204" pitchFamily="34" charset="-122"/>
                <a:ea typeface="微软雅黑" panose="020B0503020204020204" pitchFamily="34" charset="-122"/>
              </a:rPr>
              <a:t>沉积岩的地层</a:t>
            </a:r>
            <a:endParaRPr lang="en-US" altLang="zh-CN" sz="2800">
              <a:latin typeface="微软雅黑" panose="020B0503020204020204" pitchFamily="34" charset="-122"/>
              <a:ea typeface="微软雅黑" panose="020B0503020204020204" pitchFamily="34" charset="-122"/>
            </a:endParaRPr>
          </a:p>
        </p:txBody>
      </p:sp>
      <p:sp>
        <p:nvSpPr>
          <p:cNvPr id="15" name="文本框 6"/>
          <p:cNvSpPr txBox="1"/>
          <p:nvPr>
            <p:custDataLst>
              <p:tags r:id="rId6"/>
            </p:custDataLst>
          </p:nvPr>
        </p:nvSpPr>
        <p:spPr>
          <a:xfrm>
            <a:off x="20320" y="4689341"/>
            <a:ext cx="12192000" cy="11537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50799" rtlCol="0" anchor="t" forceAA="0">
            <a:spAutoFit/>
          </a:bodyPr>
          <a:lstStyle/>
          <a:p>
            <a:pPr latinLnBrk="1" hangingPunct="0">
              <a:lnSpc>
                <a:spcPct val="120000"/>
              </a:lnSpc>
              <a:spcBef>
                <a:spcPct val="0"/>
              </a:spcBef>
              <a:spcAft>
                <a:spcPct val="0"/>
              </a:spcAft>
            </a:pPr>
            <a:r>
              <a:rPr lang="zh-CN" altLang="en-US" sz="2800" smtClean="0">
                <a:latin typeface="微软雅黑" panose="020B0503020204020204" pitchFamily="34" charset="-122"/>
                <a:ea typeface="微软雅黑" panose="020B0503020204020204" pitchFamily="34" charset="-122"/>
              </a:rPr>
              <a:t>    地层就像一本书，</a:t>
            </a:r>
            <a:r>
              <a:rPr lang="zh-CN" altLang="en-US" sz="2800" smtClean="0">
                <a:latin typeface="微软雅黑" panose="020B0503020204020204" pitchFamily="34" charset="-122"/>
                <a:ea typeface="微软雅黑" panose="020B0503020204020204" pitchFamily="34" charset="-122"/>
                <a:sym typeface="+mn-ea"/>
              </a:rPr>
              <a:t>化</a:t>
            </a:r>
            <a:r>
              <a:rPr lang="zh-CN" altLang="en-US" sz="2800">
                <a:latin typeface="微软雅黑" panose="020B0503020204020204" pitchFamily="34" charset="-122"/>
                <a:ea typeface="微软雅黑" panose="020B0503020204020204" pitchFamily="34" charset="-122"/>
                <a:sym typeface="+mn-ea"/>
              </a:rPr>
              <a:t>石则是书上的文字，记录着</a:t>
            </a:r>
            <a:r>
              <a:rPr lang="zh-CN" altLang="en-US" sz="2800">
                <a:solidFill>
                  <a:srgbClr val="FF0000"/>
                </a:solidFill>
                <a:latin typeface="微软雅黑" panose="020B0503020204020204" pitchFamily="34" charset="-122"/>
                <a:ea typeface="微软雅黑" panose="020B0503020204020204" pitchFamily="34" charset="-122"/>
                <a:sym typeface="+mn-ea"/>
              </a:rPr>
              <a:t>地球和生物进化</a:t>
            </a:r>
            <a:r>
              <a:rPr lang="zh-CN" altLang="en-US" sz="2800">
                <a:latin typeface="微软雅黑" panose="020B0503020204020204" pitchFamily="34" charset="-122"/>
                <a:ea typeface="微软雅黑" panose="020B0503020204020204" pitchFamily="34" charset="-122"/>
                <a:sym typeface="+mn-ea"/>
              </a:rPr>
              <a:t>的历史。</a:t>
            </a:r>
            <a:r>
              <a:rPr lang="zh-CN" altLang="en-US" sz="2800">
                <a:solidFill>
                  <a:srgbClr val="FF0000"/>
                </a:solidFill>
                <a:latin typeface="微软雅黑" panose="020B0503020204020204" pitchFamily="34" charset="-122"/>
                <a:ea typeface="微软雅黑" panose="020B0503020204020204" pitchFamily="34" charset="-122"/>
                <a:sym typeface="+mn-ea"/>
              </a:rPr>
              <a:t>位置越靠下的地层，形成越早，其中保存的生物化石，年代越久远</a:t>
            </a:r>
            <a:r>
              <a:rPr lang="zh-CN" altLang="en-US" sz="2800">
                <a:latin typeface="微软雅黑" panose="020B0503020204020204" pitchFamily="34" charset="-122"/>
                <a:ea typeface="微软雅黑" panose="020B0503020204020204" pitchFamily="34" charset="-122"/>
                <a:sym typeface="+mn-ea"/>
              </a:rPr>
              <a:t>。</a:t>
            </a:r>
            <a:endParaRPr lang="zh-CN" altLang="en-US" sz="2800">
              <a:latin typeface="微软雅黑" panose="020B0503020204020204" pitchFamily="34" charset="-122"/>
              <a:ea typeface="微软雅黑" panose="020B0503020204020204" pitchFamily="34"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5"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6146" name="Picture 2" descr="虎"/>
          <p:cNvPicPr>
            <a:picLocks noChangeAspect="1" noChangeArrowheads="1"/>
          </p:cNvPicPr>
          <p:nvPr>
            <p:custDataLst>
              <p:tags r:id="rId1"/>
            </p:custDataLst>
          </p:nvPr>
        </p:nvPicPr>
        <p:blipFill>
          <a:blip r:embed="rId2"/>
          <a:stretch>
            <a:fillRect/>
          </a:stretch>
        </p:blipFill>
        <p:spPr bwMode="auto">
          <a:xfrm>
            <a:off x="1" y="404814"/>
            <a:ext cx="5594351" cy="3062287"/>
          </a:xfrm>
          <a:prstGeom prst="rect">
            <a:avLst/>
          </a:prstGeom>
          <a:noFill/>
        </p:spPr>
      </p:pic>
      <p:pic>
        <p:nvPicPr>
          <p:cNvPr id="646147" name="Picture 3" descr="狮子"/>
          <p:cNvPicPr>
            <a:picLocks noChangeAspect="1" noChangeArrowheads="1"/>
          </p:cNvPicPr>
          <p:nvPr>
            <p:custDataLst>
              <p:tags r:id="rId3"/>
            </p:custDataLst>
          </p:nvPr>
        </p:nvPicPr>
        <p:blipFill>
          <a:blip r:embed="rId4"/>
          <a:stretch>
            <a:fillRect/>
          </a:stretch>
        </p:blipFill>
        <p:spPr bwMode="auto">
          <a:xfrm>
            <a:off x="6639984" y="404813"/>
            <a:ext cx="5552016" cy="3122612"/>
          </a:xfrm>
          <a:prstGeom prst="rect">
            <a:avLst/>
          </a:prstGeom>
          <a:noFill/>
        </p:spPr>
      </p:pic>
      <p:pic>
        <p:nvPicPr>
          <p:cNvPr id="646148" name="Picture 4" descr="虎狮兽"/>
          <p:cNvPicPr>
            <a:picLocks noChangeAspect="1" noChangeArrowheads="1"/>
          </p:cNvPicPr>
          <p:nvPr>
            <p:custDataLst>
              <p:tags r:id="rId5"/>
            </p:custDataLst>
          </p:nvPr>
        </p:nvPicPr>
        <p:blipFill>
          <a:blip r:embed="rId6"/>
          <a:stretch>
            <a:fillRect/>
          </a:stretch>
        </p:blipFill>
        <p:spPr bwMode="auto">
          <a:xfrm>
            <a:off x="3600452" y="3644900"/>
            <a:ext cx="5262033" cy="2863850"/>
          </a:xfrm>
          <a:prstGeom prst="rect">
            <a:avLst/>
          </a:prstGeom>
          <a:noFill/>
        </p:spPr>
      </p:pic>
      <p:sp>
        <p:nvSpPr>
          <p:cNvPr id="646149" name="AutoShape 5"/>
          <p:cNvSpPr>
            <a:spLocks noChangeArrowheads="1"/>
          </p:cNvSpPr>
          <p:nvPr>
            <p:custDataLst>
              <p:tags r:id="rId7"/>
            </p:custDataLst>
          </p:nvPr>
        </p:nvSpPr>
        <p:spPr bwMode="auto">
          <a:xfrm rot="8293844">
            <a:off x="7112001" y="3276600"/>
            <a:ext cx="1985433" cy="304800"/>
          </a:xfrm>
          <a:prstGeom prst="notchedRightArrow">
            <a:avLst>
              <a:gd name="adj1" fmla="val 50000"/>
              <a:gd name="adj2" fmla="val 122135"/>
            </a:avLst>
          </a:prstGeom>
          <a:solidFill>
            <a:srgbClr val="FF9900"/>
          </a:solidFill>
          <a:ln w="9525">
            <a:solidFill>
              <a:schemeClr val="tx1"/>
            </a:solidFill>
            <a:miter lim="800000"/>
          </a:ln>
          <a:effectLst/>
        </p:spPr>
        <p:txBody>
          <a:bodyPr wrap="none" anchor="ctr"/>
          <a:lstStyle/>
          <a:p>
            <a:endParaRPr lang="zh-CN" altLang="en-US"/>
          </a:p>
        </p:txBody>
      </p:sp>
      <p:sp>
        <p:nvSpPr>
          <p:cNvPr id="646150" name="AutoShape 6"/>
          <p:cNvSpPr>
            <a:spLocks noChangeArrowheads="1"/>
          </p:cNvSpPr>
          <p:nvPr>
            <p:custDataLst>
              <p:tags r:id="rId8"/>
            </p:custDataLst>
          </p:nvPr>
        </p:nvSpPr>
        <p:spPr bwMode="auto">
          <a:xfrm rot="2192563">
            <a:off x="3666068" y="3297238"/>
            <a:ext cx="1985433" cy="304800"/>
          </a:xfrm>
          <a:prstGeom prst="notchedRightArrow">
            <a:avLst>
              <a:gd name="adj1" fmla="val 50000"/>
              <a:gd name="adj2" fmla="val 122135"/>
            </a:avLst>
          </a:prstGeom>
          <a:solidFill>
            <a:srgbClr val="FF9900"/>
          </a:solidFill>
          <a:ln w="9525">
            <a:solidFill>
              <a:schemeClr val="tx1"/>
            </a:solidFill>
            <a:miter lim="800000"/>
          </a:ln>
          <a:effectLst/>
        </p:spPr>
        <p:txBody>
          <a:bodyPr wrap="none" anchor="ctr"/>
          <a:lstStyle/>
          <a:p>
            <a:endParaRPr lang="zh-CN" altLang="en-US"/>
          </a:p>
        </p:txBody>
      </p:sp>
      <p:sp>
        <p:nvSpPr>
          <p:cNvPr id="646151" name="Text Box 7"/>
          <p:cNvSpPr txBox="1">
            <a:spLocks noChangeArrowheads="1"/>
          </p:cNvSpPr>
          <p:nvPr>
            <p:custDataLst>
              <p:tags r:id="rId9"/>
            </p:custDataLst>
          </p:nvPr>
        </p:nvSpPr>
        <p:spPr bwMode="auto">
          <a:xfrm>
            <a:off x="965200" y="3314700"/>
            <a:ext cx="812800" cy="579438"/>
          </a:xfrm>
          <a:prstGeom prst="rect">
            <a:avLst/>
          </a:prstGeom>
          <a:noFill/>
          <a:ln w="9525">
            <a:noFill/>
            <a:miter lim="800000"/>
          </a:ln>
          <a:effectLst/>
        </p:spPr>
        <p:txBody>
          <a:bodyPr>
            <a:spAutoFit/>
          </a:bodyPr>
          <a:lstStyle/>
          <a:p>
            <a:pPr>
              <a:spcBef>
                <a:spcPct val="50000"/>
              </a:spcBef>
            </a:pPr>
            <a:r>
              <a:rPr kumimoji="1" lang="zh-CN" altLang="en-US" sz="3200" i="0">
                <a:effectLst>
                  <a:outerShdw blurRad="38100" dist="38100" dir="2700000" algn="tl">
                    <a:srgbClr val="C0C0C0"/>
                  </a:outerShdw>
                </a:effectLst>
                <a:latin typeface="Times New Roman" panose="02020603050405020304" pitchFamily="18" charset="0"/>
                <a:ea typeface="黑体" panose="02010609060101010101" pitchFamily="49" charset="-122"/>
              </a:rPr>
              <a:t>虎</a:t>
            </a:r>
            <a:endParaRPr kumimoji="1" lang="zh-CN" altLang="en-US" sz="3200" i="0">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646152" name="Text Box 8"/>
          <p:cNvSpPr txBox="1">
            <a:spLocks noChangeArrowheads="1"/>
          </p:cNvSpPr>
          <p:nvPr>
            <p:custDataLst>
              <p:tags r:id="rId10"/>
            </p:custDataLst>
          </p:nvPr>
        </p:nvSpPr>
        <p:spPr bwMode="auto">
          <a:xfrm>
            <a:off x="8906933" y="4343401"/>
            <a:ext cx="795867" cy="1569660"/>
          </a:xfrm>
          <a:prstGeom prst="rect">
            <a:avLst/>
          </a:prstGeom>
          <a:noFill/>
          <a:ln w="9525">
            <a:noFill/>
            <a:miter lim="800000"/>
          </a:ln>
          <a:effectLst/>
        </p:spPr>
        <p:txBody>
          <a:bodyPr>
            <a:spAutoFit/>
          </a:bodyPr>
          <a:lstStyle/>
          <a:p>
            <a:pPr>
              <a:spcBef>
                <a:spcPct val="50000"/>
              </a:spcBef>
            </a:pPr>
            <a:r>
              <a:rPr kumimoji="1" lang="zh-CN" altLang="en-US" sz="3200" i="0">
                <a:effectLst>
                  <a:outerShdw blurRad="38100" dist="38100" dir="2700000" algn="tl">
                    <a:srgbClr val="C0C0C0"/>
                  </a:outerShdw>
                </a:effectLst>
                <a:latin typeface="Times New Roman" panose="02020603050405020304" pitchFamily="18" charset="0"/>
                <a:ea typeface="黑体" panose="02010609060101010101" pitchFamily="49" charset="-122"/>
              </a:rPr>
              <a:t>狮虎兽</a:t>
            </a:r>
            <a:endParaRPr kumimoji="1" lang="zh-CN" altLang="en-US" sz="3200" i="0">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646153" name="Text Box 9"/>
          <p:cNvSpPr txBox="1">
            <a:spLocks noChangeArrowheads="1"/>
          </p:cNvSpPr>
          <p:nvPr>
            <p:custDataLst>
              <p:tags r:id="rId11"/>
            </p:custDataLst>
          </p:nvPr>
        </p:nvSpPr>
        <p:spPr bwMode="auto">
          <a:xfrm>
            <a:off x="10193867" y="3467100"/>
            <a:ext cx="795867" cy="579438"/>
          </a:xfrm>
          <a:prstGeom prst="rect">
            <a:avLst/>
          </a:prstGeom>
          <a:noFill/>
          <a:ln w="9525">
            <a:noFill/>
            <a:miter lim="800000"/>
          </a:ln>
          <a:effectLst/>
        </p:spPr>
        <p:txBody>
          <a:bodyPr>
            <a:spAutoFit/>
          </a:bodyPr>
          <a:lstStyle/>
          <a:p>
            <a:pPr>
              <a:spcBef>
                <a:spcPct val="50000"/>
              </a:spcBef>
            </a:pPr>
            <a:r>
              <a:rPr kumimoji="1" lang="zh-CN" altLang="en-US" sz="3200" i="0">
                <a:effectLst>
                  <a:outerShdw blurRad="38100" dist="38100" dir="2700000" algn="tl">
                    <a:srgbClr val="C0C0C0"/>
                  </a:outerShdw>
                </a:effectLst>
                <a:latin typeface="Times New Roman" panose="02020603050405020304" pitchFamily="18" charset="0"/>
                <a:ea typeface="黑体" panose="02010609060101010101" pitchFamily="49" charset="-122"/>
              </a:rPr>
              <a:t>狮</a:t>
            </a:r>
            <a:endParaRPr kumimoji="1" lang="zh-CN" altLang="en-US" sz="3200" i="0">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Tree>
  </p:cSld>
  <p:clrMapOvr>
    <a:masterClrMapping/>
  </p:clrMapOvr>
  <p:transition spd="med">
    <p:comb/>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5"/>
          <p:cNvSpPr txBox="1">
            <a:spLocks noChangeArrowheads="1"/>
          </p:cNvSpPr>
          <p:nvPr>
            <p:custDataLst>
              <p:tags r:id="rId1"/>
            </p:custDataLst>
          </p:nvPr>
        </p:nvSpPr>
        <p:spPr bwMode="auto">
          <a:xfrm>
            <a:off x="700440" y="902719"/>
            <a:ext cx="6018953" cy="62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2691" tIns="66345" rIns="132691" bIns="66345">
            <a:spAutoFit/>
          </a:bodyPr>
          <a:lstStyle>
            <a:lvl1pPr defTabSz="1357630">
              <a:spcBef>
                <a:spcPct val="20000"/>
              </a:spcBef>
              <a:buChar char="•"/>
              <a:defRPr sz="4800">
                <a:solidFill>
                  <a:schemeClr val="tx1"/>
                </a:solidFill>
                <a:latin typeface="Arial" panose="020B0604020202020204" pitchFamily="34" charset="0"/>
                <a:ea typeface="宋体" panose="02010600030101010101" pitchFamily="2" charset="-122"/>
              </a:defRPr>
            </a:lvl1pPr>
            <a:lvl2pPr marL="1103630" indent="-424180" defTabSz="1357630">
              <a:spcBef>
                <a:spcPct val="20000"/>
              </a:spcBef>
              <a:buChar char="–"/>
              <a:defRPr sz="4200">
                <a:solidFill>
                  <a:schemeClr val="tx1"/>
                </a:solidFill>
                <a:latin typeface="Arial" panose="020B0604020202020204" pitchFamily="34" charset="0"/>
                <a:ea typeface="宋体" panose="02010600030101010101" pitchFamily="2" charset="-122"/>
              </a:defRPr>
            </a:lvl2pPr>
            <a:lvl3pPr marL="1697355" indent="-339725" defTabSz="1357630">
              <a:spcBef>
                <a:spcPct val="20000"/>
              </a:spcBef>
              <a:buChar char="•"/>
              <a:defRPr sz="3600">
                <a:solidFill>
                  <a:schemeClr val="tx1"/>
                </a:solidFill>
                <a:latin typeface="Arial" panose="020B0604020202020204" pitchFamily="34" charset="0"/>
                <a:ea typeface="宋体" panose="02010600030101010101" pitchFamily="2" charset="-122"/>
              </a:defRPr>
            </a:lvl3pPr>
            <a:lvl4pPr marL="2376805" indent="-339725" defTabSz="1357630">
              <a:spcBef>
                <a:spcPct val="20000"/>
              </a:spcBef>
              <a:buChar char="–"/>
              <a:defRPr sz="3000">
                <a:solidFill>
                  <a:schemeClr val="tx1"/>
                </a:solidFill>
                <a:latin typeface="Arial" panose="020B0604020202020204" pitchFamily="34" charset="0"/>
                <a:ea typeface="宋体" panose="02010600030101010101" pitchFamily="2" charset="-122"/>
              </a:defRPr>
            </a:lvl4pPr>
            <a:lvl5pPr marL="3056255" indent="-339725" defTabSz="1357630">
              <a:spcBef>
                <a:spcPct val="20000"/>
              </a:spcBef>
              <a:buChar char="»"/>
              <a:defRPr sz="3000">
                <a:solidFill>
                  <a:schemeClr val="tx1"/>
                </a:solidFill>
                <a:latin typeface="Arial" panose="020B0604020202020204" pitchFamily="34" charset="0"/>
                <a:ea typeface="宋体" panose="02010600030101010101" pitchFamily="2" charset="-122"/>
              </a:defRPr>
            </a:lvl5pPr>
            <a:lvl6pPr marL="35134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6pPr>
            <a:lvl7pPr marL="39706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7pPr>
            <a:lvl8pPr marL="44278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8pPr>
            <a:lvl9pPr marL="4885055" indent="-339725" defTabSz="1357630" eaLnBrk="0" fontAlgn="base" hangingPunct="0">
              <a:spcBef>
                <a:spcPct val="20000"/>
              </a:spcBef>
              <a:spcAft>
                <a:spcPct val="0"/>
              </a:spcAft>
              <a:buChar char="»"/>
              <a:defRPr sz="3000">
                <a:solidFill>
                  <a:schemeClr val="tx1"/>
                </a:solidFill>
                <a:latin typeface="Arial" panose="020B0604020202020204" pitchFamily="34" charset="0"/>
                <a:ea typeface="宋体" panose="02010600030101010101" pitchFamily="2" charset="-122"/>
              </a:defRPr>
            </a:lvl9pPr>
          </a:lstStyle>
          <a:p>
            <a:pPr defTabSz="1219835">
              <a:buNone/>
            </a:pPr>
            <a:r>
              <a:rPr lang="en-US" altLang="zh-CN" sz="320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3200">
                <a:latin typeface="微软雅黑" panose="020B0503020204020204" pitchFamily="34" charset="-122"/>
                <a:ea typeface="微软雅黑" panose="020B0503020204020204" pitchFamily="34" charset="-122"/>
              </a:rPr>
              <a:t>隔离的概念和类型</a:t>
            </a:r>
            <a:endParaRPr lang="zh-CN" altLang="en-US" sz="3200">
              <a:latin typeface="微软雅黑" panose="020B0503020204020204" pitchFamily="34" charset="-122"/>
              <a:ea typeface="微软雅黑" panose="020B0503020204020204" pitchFamily="34" charset="-122"/>
            </a:endParaRPr>
          </a:p>
        </p:txBody>
      </p:sp>
      <p:sp>
        <p:nvSpPr>
          <p:cNvPr id="13" name="标题 43"/>
          <p:cNvSpPr>
            <a:spLocks noGrp="1"/>
          </p:cNvSpPr>
          <p:nvPr>
            <p:custDataLst>
              <p:tags r:id="rId2"/>
            </p:custDataLst>
          </p:nvPr>
        </p:nvSpPr>
        <p:spPr>
          <a:xfrm>
            <a:off x="-162560" y="-40740"/>
            <a:ext cx="7206827" cy="958253"/>
          </a:xfrm>
          <a:prstGeom prst="rect">
            <a:avLst/>
          </a:prstGeom>
          <a:solidFill>
            <a:schemeClr val="bg1">
              <a:alpha val="54901"/>
            </a:schemeClr>
          </a:solidFill>
          <a:ln w="9525">
            <a:noFill/>
          </a:ln>
        </p:spPr>
        <p:txBody>
          <a:bodyPr vert="horz" wrap="square" lIns="122027" tIns="61013" rIns="122027" bIns="61013" anchor="ctr"/>
          <a:lstStyle>
            <a:lvl1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400">
                <a:solidFill>
                  <a:schemeClr val="tx1"/>
                </a:solidFill>
                <a:latin typeface="Microsoft Sans Serif" panose="020B0604020202020204" pitchFamily="34" charset="0"/>
              </a:defRPr>
            </a:lvl6pPr>
            <a:lvl7pPr marL="914400" algn="l" rtl="0" fontAlgn="base">
              <a:spcBef>
                <a:spcPct val="0"/>
              </a:spcBef>
              <a:spcAft>
                <a:spcPct val="0"/>
              </a:spcAft>
              <a:defRPr sz="4400">
                <a:solidFill>
                  <a:schemeClr val="tx1"/>
                </a:solidFill>
                <a:latin typeface="Microsoft Sans Serif" panose="020B0604020202020204" pitchFamily="34" charset="0"/>
              </a:defRPr>
            </a:lvl7pPr>
            <a:lvl8pPr marL="1371600" algn="l" rtl="0" fontAlgn="base">
              <a:spcBef>
                <a:spcPct val="0"/>
              </a:spcBef>
              <a:spcAft>
                <a:spcPct val="0"/>
              </a:spcAft>
              <a:defRPr sz="4400">
                <a:solidFill>
                  <a:schemeClr val="tx1"/>
                </a:solidFill>
                <a:latin typeface="Microsoft Sans Serif" panose="020B0604020202020204" pitchFamily="34" charset="0"/>
              </a:defRPr>
            </a:lvl8pPr>
            <a:lvl9pPr marL="1828800" algn="l" rtl="0" fontAlgn="base">
              <a:spcBef>
                <a:spcPct val="0"/>
              </a:spcBef>
              <a:spcAft>
                <a:spcPct val="0"/>
              </a:spcAft>
              <a:defRPr sz="4400">
                <a:solidFill>
                  <a:schemeClr val="tx1"/>
                </a:solidFill>
                <a:latin typeface="Microsoft Sans Serif" panose="020B0604020202020204" pitchFamily="34" charset="0"/>
              </a:defRPr>
            </a:lvl9pPr>
          </a:lstStyle>
          <a:p>
            <a:pPr lvl="0" algn="ctr">
              <a:defRPr sz="1800"/>
            </a:pPr>
            <a:r>
              <a:rPr lang="zh-CN" altLang="en-US" sz="3700">
                <a:latin typeface="微软雅黑" panose="020B0503020204020204" pitchFamily="34" charset="-122"/>
                <a:ea typeface="微软雅黑" panose="020B0503020204020204" pitchFamily="34" charset="-122"/>
              </a:rPr>
              <a:t>二、</a:t>
            </a:r>
            <a:r>
              <a:rPr lang="zh-CN" altLang="en-US" sz="3700">
                <a:latin typeface="微软雅黑" panose="020B0503020204020204" pitchFamily="34" charset="-122"/>
                <a:ea typeface="微软雅黑" panose="020B0503020204020204" pitchFamily="34" charset="-122"/>
                <a:sym typeface="+mn-ea"/>
              </a:rPr>
              <a:t>隔离在物种形成中的作用</a:t>
            </a:r>
            <a:endParaRPr lang="zh-CN" altLang="en-US" sz="3700">
              <a:latin typeface="微软雅黑" panose="020B0503020204020204" pitchFamily="34" charset="-122"/>
              <a:ea typeface="微软雅黑" panose="020B0503020204020204" pitchFamily="34" charset="-122"/>
              <a:sym typeface="+mn-ea"/>
            </a:endParaRPr>
          </a:p>
        </p:txBody>
      </p:sp>
      <p:sp>
        <p:nvSpPr>
          <p:cNvPr id="14" name="矩形 28692"/>
          <p:cNvSpPr/>
          <p:nvPr>
            <p:custDataLst>
              <p:tags r:id="rId3"/>
            </p:custDataLst>
          </p:nvPr>
        </p:nvSpPr>
        <p:spPr>
          <a:xfrm>
            <a:off x="745061" y="1530579"/>
            <a:ext cx="12192000" cy="882333"/>
          </a:xfrm>
          <a:prstGeom prst="rect">
            <a:avLst/>
          </a:prstGeom>
          <a:noFill/>
          <a:ln w="9525">
            <a:noFill/>
          </a:ln>
        </p:spPr>
        <p:txBody>
          <a:bodyPr wrap="square" lIns="91435" tIns="45717" rIns="91435" bIns="45717" anchor="t">
            <a:spAutoFit/>
          </a:bodyPr>
          <a:lstStyle/>
          <a:p>
            <a:pPr algn="l" fontAlgn="auto">
              <a:lnSpc>
                <a:spcPct val="160000"/>
              </a:lnSpc>
            </a:pPr>
            <a:r>
              <a:rPr lang="zh-CN" altLang="en-US" sz="3200">
                <a:latin typeface="微软雅黑" panose="020B0503020204020204" pitchFamily="34" charset="-122"/>
                <a:ea typeface="微软雅黑" panose="020B0503020204020204" pitchFamily="34" charset="-122"/>
                <a:sym typeface="+mn-ea"/>
              </a:rPr>
              <a:t>隔离：</a:t>
            </a:r>
            <a:r>
              <a:rPr lang="zh-CN" altLang="en-US" sz="2700">
                <a:latin typeface="微软雅黑" panose="020B0503020204020204" pitchFamily="34" charset="-122"/>
                <a:ea typeface="微软雅黑" panose="020B0503020204020204" pitchFamily="34" charset="-122"/>
                <a:sym typeface="+mn-ea"/>
              </a:rPr>
              <a:t>不同群体间的个体，在自然条件下</a:t>
            </a:r>
            <a:r>
              <a:rPr lang="zh-CN" altLang="en-US" sz="3200">
                <a:solidFill>
                  <a:srgbClr val="FF0000"/>
                </a:solidFill>
                <a:latin typeface="微软雅黑" panose="020B0503020204020204" pitchFamily="34" charset="-122"/>
                <a:ea typeface="微软雅黑" panose="020B0503020204020204" pitchFamily="34" charset="-122"/>
                <a:sym typeface="+mn-ea"/>
              </a:rPr>
              <a:t>基因不能自由交流</a:t>
            </a:r>
            <a:r>
              <a:rPr lang="zh-CN" altLang="en-US" sz="2700">
                <a:latin typeface="微软雅黑" panose="020B0503020204020204" pitchFamily="34" charset="-122"/>
                <a:ea typeface="微软雅黑" panose="020B0503020204020204" pitchFamily="34" charset="-122"/>
                <a:sym typeface="+mn-ea"/>
              </a:rPr>
              <a:t>的现象。</a:t>
            </a:r>
            <a:endParaRPr lang="zh-CN" altLang="en-US" sz="2700">
              <a:latin typeface="微软雅黑" panose="020B0503020204020204" pitchFamily="34" charset="-122"/>
              <a:ea typeface="微软雅黑" panose="020B0503020204020204" pitchFamily="34" charset="-122"/>
              <a:sym typeface="+mn-ea"/>
            </a:endParaRPr>
          </a:p>
        </p:txBody>
      </p:sp>
      <p:sp>
        <p:nvSpPr>
          <p:cNvPr id="16" name="文本框 2"/>
          <p:cNvSpPr txBox="1"/>
          <p:nvPr>
            <p:custDataLst>
              <p:tags r:id="rId4"/>
            </p:custDataLst>
          </p:nvPr>
        </p:nvSpPr>
        <p:spPr>
          <a:xfrm>
            <a:off x="692778" y="3437168"/>
            <a:ext cx="1105535" cy="763393"/>
          </a:xfrm>
          <a:prstGeom prst="rect">
            <a:avLst/>
          </a:prstGeom>
          <a:noFill/>
        </p:spPr>
        <p:txBody>
          <a:bodyPr wrap="square" lIns="122027" tIns="61013" rIns="122027" bIns="61013" rtlCol="0">
            <a:spAutoFit/>
          </a:bodyPr>
          <a:lstStyle/>
          <a:p>
            <a:pPr algn="ctr" fontAlgn="auto">
              <a:lnSpc>
                <a:spcPct val="130000"/>
              </a:lnSpc>
            </a:pPr>
            <a:r>
              <a:rPr lang="zh-CN" altLang="en-US" sz="3200">
                <a:solidFill>
                  <a:srgbClr val="0000FF"/>
                </a:solidFill>
                <a:latin typeface="微软雅黑" panose="020B0503020204020204" pitchFamily="34" charset="-122"/>
                <a:ea typeface="微软雅黑" panose="020B0503020204020204" pitchFamily="34" charset="-122"/>
              </a:rPr>
              <a:t>隔离</a:t>
            </a:r>
            <a:endParaRPr lang="zh-CN" altLang="en-US" sz="3200">
              <a:solidFill>
                <a:srgbClr val="0000FF"/>
              </a:solidFill>
              <a:latin typeface="微软雅黑" panose="020B0503020204020204" pitchFamily="34" charset="-122"/>
              <a:ea typeface="微软雅黑" panose="020B0503020204020204" pitchFamily="34" charset="-122"/>
            </a:endParaRPr>
          </a:p>
        </p:txBody>
      </p:sp>
      <p:sp>
        <p:nvSpPr>
          <p:cNvPr id="17" name="左大括号 16"/>
          <p:cNvSpPr/>
          <p:nvPr>
            <p:custDataLst>
              <p:tags r:id="rId5"/>
            </p:custDataLst>
          </p:nvPr>
        </p:nvSpPr>
        <p:spPr>
          <a:xfrm>
            <a:off x="1767879" y="2899006"/>
            <a:ext cx="217805" cy="1778634"/>
          </a:xfrm>
          <a:prstGeom prst="leftBrace">
            <a:avLst>
              <a:gd name="adj1" fmla="val 39271"/>
              <a:gd name="adj2" fmla="val 51344"/>
            </a:avLst>
          </a:prstGeom>
          <a:ln w="57150">
            <a:solidFill>
              <a:srgbClr val="0000FF"/>
            </a:solidFill>
          </a:ln>
        </p:spPr>
        <p:style>
          <a:lnRef idx="1">
            <a:schemeClr val="accent1"/>
          </a:lnRef>
          <a:fillRef idx="0">
            <a:schemeClr val="accent1"/>
          </a:fillRef>
          <a:effectRef idx="0">
            <a:schemeClr val="accent1"/>
          </a:effectRef>
          <a:fontRef idx="minor">
            <a:schemeClr val="tx1"/>
          </a:fontRef>
        </p:style>
        <p:txBody>
          <a:bodyPr lIns="122027" tIns="61013" rIns="122027" bIns="61013" rtlCol="0" anchor="ctr"/>
          <a:lstStyle/>
          <a:p>
            <a:pPr algn="ctr"/>
            <a:endParaRPr lang="zh-CN" altLang="en-US" sz="3200">
              <a:latin typeface="微软雅黑" panose="020B0503020204020204" pitchFamily="34" charset="-122"/>
              <a:ea typeface="微软雅黑" panose="020B0503020204020204" pitchFamily="34" charset="-122"/>
            </a:endParaRPr>
          </a:p>
        </p:txBody>
      </p:sp>
      <p:sp>
        <p:nvSpPr>
          <p:cNvPr id="18" name="文本框 9"/>
          <p:cNvSpPr txBox="1"/>
          <p:nvPr>
            <p:custDataLst>
              <p:tags r:id="rId6"/>
            </p:custDataLst>
          </p:nvPr>
        </p:nvSpPr>
        <p:spPr>
          <a:xfrm>
            <a:off x="2030540" y="2412912"/>
            <a:ext cx="9740539" cy="1900597"/>
          </a:xfrm>
          <a:prstGeom prst="rect">
            <a:avLst/>
          </a:prstGeom>
          <a:noFill/>
        </p:spPr>
        <p:txBody>
          <a:bodyPr wrap="square" lIns="122027" tIns="61013" rIns="122027" bIns="61013" rtlCol="0">
            <a:spAutoFit/>
          </a:bodyPr>
          <a:lstStyle/>
          <a:p>
            <a:pPr fontAlgn="auto">
              <a:lnSpc>
                <a:spcPct val="120000"/>
              </a:lnSpc>
            </a:pPr>
            <a:r>
              <a:rPr lang="zh-CN" altLang="en-US" sz="3200">
                <a:solidFill>
                  <a:srgbClr val="0000FF"/>
                </a:solidFill>
                <a:latin typeface="微软雅黑" panose="020B0503020204020204" pitchFamily="34" charset="-122"/>
                <a:ea typeface="微软雅黑" panose="020B0503020204020204" pitchFamily="34" charset="-122"/>
              </a:rPr>
              <a:t>地理隔离</a:t>
            </a:r>
            <a:endParaRPr lang="zh-CN" altLang="en-US" sz="3200">
              <a:solidFill>
                <a:srgbClr val="0000FF"/>
              </a:solidFill>
              <a:latin typeface="微软雅黑" panose="020B0503020204020204" pitchFamily="34" charset="-122"/>
              <a:ea typeface="微软雅黑" panose="020B0503020204020204" pitchFamily="34" charset="-122"/>
            </a:endParaRPr>
          </a:p>
          <a:p>
            <a:pPr fontAlgn="auto">
              <a:lnSpc>
                <a:spcPct val="120000"/>
              </a:lnSpc>
            </a:pPr>
            <a:r>
              <a:rPr lang="en-US" altLang="zh-CN" sz="3200">
                <a:latin typeface="微软雅黑" panose="020B0503020204020204" pitchFamily="34" charset="-122"/>
                <a:ea typeface="微软雅黑" panose="020B0503020204020204" pitchFamily="34" charset="-122"/>
              </a:rPr>
              <a:t>    </a:t>
            </a:r>
            <a:r>
              <a:rPr lang="zh-CN" altLang="en-US" sz="3200">
                <a:latin typeface="微软雅黑" panose="020B0503020204020204" pitchFamily="34" charset="-122"/>
                <a:ea typeface="微软雅黑" panose="020B0503020204020204" pitchFamily="34" charset="-122"/>
              </a:rPr>
              <a:t>同种生物由于</a:t>
            </a:r>
            <a:r>
              <a:rPr lang="zh-CN" altLang="en-US" sz="3200">
                <a:solidFill>
                  <a:srgbClr val="0000FF"/>
                </a:solidFill>
                <a:latin typeface="微软雅黑" panose="020B0503020204020204" pitchFamily="34" charset="-122"/>
                <a:ea typeface="微软雅黑" panose="020B0503020204020204" pitchFamily="34" charset="-122"/>
              </a:rPr>
              <a:t>地理障碍</a:t>
            </a:r>
            <a:r>
              <a:rPr lang="zh-CN" altLang="en-US" sz="3200">
                <a:latin typeface="微软雅黑" panose="020B0503020204020204" pitchFamily="34" charset="-122"/>
                <a:ea typeface="微软雅黑" panose="020B0503020204020204" pitchFamily="34" charset="-122"/>
              </a:rPr>
              <a:t>而分成不同的种群，使得种群间不能发生</a:t>
            </a:r>
            <a:r>
              <a:rPr lang="zh-CN" altLang="en-US" sz="3200">
                <a:solidFill>
                  <a:srgbClr val="FF0000"/>
                </a:solidFill>
                <a:latin typeface="微软雅黑" panose="020B0503020204020204" pitchFamily="34" charset="-122"/>
                <a:ea typeface="微软雅黑" panose="020B0503020204020204" pitchFamily="34" charset="-122"/>
              </a:rPr>
              <a:t>基因交流</a:t>
            </a:r>
            <a:r>
              <a:rPr lang="zh-CN" altLang="en-US" sz="3200">
                <a:latin typeface="微软雅黑" panose="020B0503020204020204" pitchFamily="34" charset="-122"/>
                <a:ea typeface="微软雅黑" panose="020B0503020204020204" pitchFamily="34" charset="-122"/>
              </a:rPr>
              <a:t>的现象。</a:t>
            </a:r>
            <a:endParaRPr lang="zh-CN" altLang="en-US" sz="3200">
              <a:latin typeface="微软雅黑" panose="020B0503020204020204" pitchFamily="34" charset="-122"/>
              <a:ea typeface="微软雅黑" panose="020B0503020204020204" pitchFamily="34" charset="-122"/>
            </a:endParaRPr>
          </a:p>
        </p:txBody>
      </p:sp>
      <p:sp>
        <p:nvSpPr>
          <p:cNvPr id="19" name="文本框 10"/>
          <p:cNvSpPr txBox="1"/>
          <p:nvPr>
            <p:custDataLst>
              <p:tags r:id="rId7"/>
            </p:custDataLst>
          </p:nvPr>
        </p:nvSpPr>
        <p:spPr>
          <a:xfrm>
            <a:off x="2030543" y="4211826"/>
            <a:ext cx="2643051" cy="714149"/>
          </a:xfrm>
          <a:prstGeom prst="rect">
            <a:avLst/>
          </a:prstGeom>
          <a:noFill/>
        </p:spPr>
        <p:txBody>
          <a:bodyPr wrap="square" lIns="122027" tIns="61013" rIns="122027" bIns="61013" rtlCol="0">
            <a:spAutoFit/>
          </a:bodyPr>
          <a:lstStyle/>
          <a:p>
            <a:pPr fontAlgn="auto">
              <a:lnSpc>
                <a:spcPct val="120000"/>
              </a:lnSpc>
            </a:pPr>
            <a:r>
              <a:rPr lang="zh-CN" altLang="en-US" sz="3200">
                <a:solidFill>
                  <a:srgbClr val="0000FF"/>
                </a:solidFill>
                <a:latin typeface="微软雅黑" panose="020B0503020204020204" pitchFamily="34" charset="-122"/>
                <a:ea typeface="微软雅黑" panose="020B0503020204020204" pitchFamily="34" charset="-122"/>
              </a:rPr>
              <a:t>生殖隔离</a:t>
            </a:r>
            <a:endParaRPr lang="zh-CN" altLang="en-US" sz="3200">
              <a:solidFill>
                <a:srgbClr val="0000FF"/>
              </a:solidFill>
              <a:latin typeface="微软雅黑" panose="020B0503020204020204" pitchFamily="34" charset="-122"/>
              <a:ea typeface="微软雅黑" panose="020B0503020204020204" pitchFamily="34" charset="-122"/>
            </a:endParaRPr>
          </a:p>
        </p:txBody>
      </p:sp>
      <p:sp>
        <p:nvSpPr>
          <p:cNvPr id="20" name="文本框 7"/>
          <p:cNvSpPr txBox="1"/>
          <p:nvPr>
            <p:custDataLst>
              <p:tags r:id="rId8"/>
            </p:custDataLst>
          </p:nvPr>
        </p:nvSpPr>
        <p:spPr>
          <a:xfrm>
            <a:off x="794381" y="5750879"/>
            <a:ext cx="8753567" cy="586137"/>
          </a:xfrm>
          <a:prstGeom prst="rect">
            <a:avLst/>
          </a:prstGeom>
          <a:noFill/>
        </p:spPr>
        <p:txBody>
          <a:bodyPr wrap="square" lIns="91435" tIns="45717" rIns="91435" bIns="45717" rtlCol="0">
            <a:spAutoFit/>
          </a:bodyPr>
          <a:lstStyle/>
          <a:p>
            <a:r>
              <a:rPr lang="zh-CN" altLang="en-US" sz="3200">
                <a:solidFill>
                  <a:srgbClr val="FF0000"/>
                </a:solidFill>
                <a:latin typeface="微软雅黑" panose="020B0503020204020204" pitchFamily="34" charset="-122"/>
                <a:ea typeface="微软雅黑" panose="020B0503020204020204" pitchFamily="34" charset="-122"/>
              </a:rPr>
              <a:t>那么，地理隔离和生殖隔离有没有什么联系呢？</a:t>
            </a:r>
            <a:endParaRPr lang="zh-CN" altLang="en-US" sz="3200">
              <a:solidFill>
                <a:srgbClr val="FF0000"/>
              </a:solidFill>
              <a:latin typeface="微软雅黑" panose="020B0503020204020204" pitchFamily="34" charset="-122"/>
              <a:ea typeface="微软雅黑" panose="020B0503020204020204" pitchFamily="34" charset="-122"/>
            </a:endParaRPr>
          </a:p>
        </p:txBody>
      </p:sp>
      <p:sp>
        <p:nvSpPr>
          <p:cNvPr id="11" name="文本框 6"/>
          <p:cNvSpPr txBox="1"/>
          <p:nvPr>
            <p:custDataLst>
              <p:tags r:id="rId9"/>
            </p:custDataLst>
          </p:nvPr>
        </p:nvSpPr>
        <p:spPr>
          <a:xfrm>
            <a:off x="1976566" y="4883804"/>
            <a:ext cx="10400089" cy="61707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1012" tIns="61012" rIns="61012" bIns="61012" numCol="1" spcCol="50844" rtlCol="0" anchor="t" forceAA="0">
            <a:spAutoFit/>
          </a:bodyPr>
          <a:lstStyle/>
          <a:p>
            <a:pPr defTabSz="1220470" latinLnBrk="1" hangingPunct="0"/>
            <a:r>
              <a:rPr lang="zh-CN" altLang="en-US" sz="3200">
                <a:solidFill>
                  <a:srgbClr val="0000FF"/>
                </a:solidFill>
                <a:latin typeface="微软雅黑" panose="020B0503020204020204" pitchFamily="34" charset="-122"/>
                <a:ea typeface="微软雅黑" panose="020B0503020204020204" pitchFamily="34" charset="-122"/>
                <a:sym typeface="+mn-ea"/>
              </a:rPr>
              <a:t>生殖隔离有三种情况：不能杂交、杂交不活、活而不育。</a:t>
            </a:r>
            <a:endParaRPr lang="zh-CN" altLang="en-US" sz="3200">
              <a:solidFill>
                <a:srgbClr val="0000FF"/>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p:tgtEl>
                                          <p:spTgt spid="20"/>
                                        </p:tgtEl>
                                        <p:attrNameLst>
                                          <p:attrName>ppt_y</p:attrName>
                                        </p:attrNameLst>
                                      </p:cBhvr>
                                      <p:tavLst>
                                        <p:tav tm="0">
                                          <p:val>
                                            <p:strVal val="#ppt_y+#ppt_h*1.125000"/>
                                          </p:val>
                                        </p:tav>
                                        <p:tav tm="100000">
                                          <p:val>
                                            <p:strVal val="#ppt_y"/>
                                          </p:val>
                                        </p:tav>
                                      </p:tavLst>
                                    </p:anim>
                                    <p:animEffect transition="in" filter="wipe(up)">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1"/>
            </p:custDataLst>
          </p:nvPr>
        </p:nvSpPr>
        <p:spPr>
          <a:xfrm>
            <a:off x="5875550" y="932064"/>
            <a:ext cx="6316449" cy="5454958"/>
          </a:xfrm>
          <a:prstGeom prst="rect">
            <a:avLst/>
          </a:prstGeom>
          <a:noFill/>
        </p:spPr>
        <p:txBody>
          <a:bodyPr wrap="square" lIns="122027" tIns="61013" rIns="122027" bIns="61013">
            <a:spAutoFit/>
          </a:bodyPr>
          <a:lstStyle/>
          <a:p>
            <a:pPr>
              <a:lnSpc>
                <a:spcPct val="120000"/>
              </a:lnSpc>
            </a:pPr>
            <a:r>
              <a:rPr lang="zh-CN" altLang="en-US" sz="3200">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       在加拉帕戈斯群岛上生活着</a:t>
            </a:r>
            <a:r>
              <a:rPr lang="en-US" altLang="zh-CN" sz="3200">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13</a:t>
            </a:r>
            <a:r>
              <a:rPr lang="zh-CN" altLang="en-US" sz="3200">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种地雀。这些地雀的喙差别很大，不同种之间存在生殖隔离。而在辽阔的南美洲大陆上，却看不到这</a:t>
            </a:r>
            <a:r>
              <a:rPr lang="en-US" altLang="zh-CN" sz="3200">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13</a:t>
            </a:r>
            <a:r>
              <a:rPr lang="zh-CN" altLang="en-US" sz="3200">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种地雀的踪影。</a:t>
            </a:r>
            <a:endParaRPr lang="zh-CN" altLang="en-US" sz="3200">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a:p>
            <a:pPr>
              <a:lnSpc>
                <a:spcPct val="120000"/>
              </a:lnSpc>
            </a:pPr>
            <a:r>
              <a:rPr lang="zh-CN" altLang="en-US" sz="3200">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rPr>
              <a:t>       不同岛屿的环境有较大差别，比如岛的低洼地带，布满棘刺状的灌丛；而在只有大岛上才有的高地，则生长着茂密的森林。</a:t>
            </a:r>
            <a:endParaRPr lang="zh-CN" altLang="en-US" sz="3200">
              <a:latin typeface="微软雅黑" panose="020B0503020204020204" pitchFamily="34" charset="-122"/>
              <a:ea typeface="微软雅黑" panose="020B0503020204020204" pitchFamily="34" charset="-122"/>
              <a:cs typeface="Times New Roman" panose="02020603050405020304" pitchFamily="18" charset="0"/>
              <a:sym typeface="Times New Roman" panose="02020603050405020304" pitchFamily="18" charset="0"/>
            </a:endParaRPr>
          </a:p>
        </p:txBody>
      </p:sp>
      <p:pic>
        <p:nvPicPr>
          <p:cNvPr id="19" name="图片 18"/>
          <p:cNvPicPr>
            <a:picLocks noChangeAspect="1"/>
          </p:cNvPicPr>
          <p:nvPr>
            <p:custDataLst>
              <p:tags r:id="rId2"/>
            </p:custDataLst>
          </p:nvPr>
        </p:nvPicPr>
        <p:blipFill>
          <a:blip r:embed="rId3">
            <a:clrChange>
              <a:clrFrom>
                <a:srgbClr val="EEF5FB"/>
              </a:clrFrom>
              <a:clrTo>
                <a:srgbClr val="EEF5FB">
                  <a:alpha val="0"/>
                </a:srgbClr>
              </a:clrTo>
            </a:clrChange>
          </a:blip>
          <a:stretch>
            <a:fillRect/>
          </a:stretch>
        </p:blipFill>
        <p:spPr>
          <a:xfrm>
            <a:off x="272025" y="1370674"/>
            <a:ext cx="5382895" cy="3260838"/>
          </a:xfrm>
          <a:prstGeom prst="rect">
            <a:avLst/>
          </a:prstGeom>
        </p:spPr>
      </p:pic>
      <p:sp>
        <p:nvSpPr>
          <p:cNvPr id="20" name="文本框 19"/>
          <p:cNvSpPr txBox="1"/>
          <p:nvPr>
            <p:custDataLst>
              <p:tags r:id="rId4"/>
            </p:custDataLst>
          </p:nvPr>
        </p:nvSpPr>
        <p:spPr>
          <a:xfrm>
            <a:off x="682173" y="4883114"/>
            <a:ext cx="4601028" cy="586137"/>
          </a:xfrm>
          <a:prstGeom prst="rect">
            <a:avLst/>
          </a:prstGeom>
          <a:noFill/>
        </p:spPr>
        <p:txBody>
          <a:bodyPr wrap="square" lIns="91435" tIns="45717" rIns="91435" bIns="45717" rtlCol="0">
            <a:spAutoFit/>
          </a:bodyPr>
          <a:lstStyle/>
          <a:p>
            <a:pPr algn="ctr"/>
            <a:r>
              <a:rPr lang="zh-CN" altLang="en-US" sz="3200">
                <a:latin typeface="微软雅黑" panose="020B0503020204020204" pitchFamily="34" charset="-122"/>
                <a:ea typeface="微软雅黑" panose="020B0503020204020204" pitchFamily="34" charset="-122"/>
                <a:sym typeface="Times New Roman" panose="02020603050405020304" pitchFamily="18" charset="0"/>
              </a:rPr>
              <a:t>加拉帕戈斯群岛的地雀</a:t>
            </a:r>
            <a:endParaRPr lang="zh-CN" altLang="en-US" sz="3200">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0" name="标题 43"/>
          <p:cNvSpPr>
            <a:spLocks noGrp="1"/>
          </p:cNvSpPr>
          <p:nvPr>
            <p:custDataLst>
              <p:tags r:id="rId5"/>
            </p:custDataLst>
          </p:nvPr>
        </p:nvSpPr>
        <p:spPr>
          <a:xfrm>
            <a:off x="-162560" y="-40740"/>
            <a:ext cx="7206827" cy="958253"/>
          </a:xfrm>
          <a:prstGeom prst="rect">
            <a:avLst/>
          </a:prstGeom>
          <a:solidFill>
            <a:schemeClr val="bg1">
              <a:alpha val="54901"/>
            </a:schemeClr>
          </a:solidFill>
          <a:ln w="9525">
            <a:noFill/>
          </a:ln>
        </p:spPr>
        <p:txBody>
          <a:bodyPr vert="horz" wrap="square" lIns="122027" tIns="61013" rIns="122027" bIns="61013" anchor="ctr"/>
          <a:lstStyle>
            <a:lvl1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400">
                <a:solidFill>
                  <a:schemeClr val="tx1"/>
                </a:solidFill>
                <a:latin typeface="Microsoft Sans Serif" panose="020B0604020202020204" pitchFamily="34" charset="0"/>
              </a:defRPr>
            </a:lvl6pPr>
            <a:lvl7pPr marL="914400" algn="l" rtl="0" fontAlgn="base">
              <a:spcBef>
                <a:spcPct val="0"/>
              </a:spcBef>
              <a:spcAft>
                <a:spcPct val="0"/>
              </a:spcAft>
              <a:defRPr sz="4400">
                <a:solidFill>
                  <a:schemeClr val="tx1"/>
                </a:solidFill>
                <a:latin typeface="Microsoft Sans Serif" panose="020B0604020202020204" pitchFamily="34" charset="0"/>
              </a:defRPr>
            </a:lvl7pPr>
            <a:lvl8pPr marL="1371600" algn="l" rtl="0" fontAlgn="base">
              <a:spcBef>
                <a:spcPct val="0"/>
              </a:spcBef>
              <a:spcAft>
                <a:spcPct val="0"/>
              </a:spcAft>
              <a:defRPr sz="4400">
                <a:solidFill>
                  <a:schemeClr val="tx1"/>
                </a:solidFill>
                <a:latin typeface="Microsoft Sans Serif" panose="020B0604020202020204" pitchFamily="34" charset="0"/>
              </a:defRPr>
            </a:lvl8pPr>
            <a:lvl9pPr marL="1828800" algn="l" rtl="0" fontAlgn="base">
              <a:spcBef>
                <a:spcPct val="0"/>
              </a:spcBef>
              <a:spcAft>
                <a:spcPct val="0"/>
              </a:spcAft>
              <a:defRPr sz="4400">
                <a:solidFill>
                  <a:schemeClr val="tx1"/>
                </a:solidFill>
                <a:latin typeface="Microsoft Sans Serif" panose="020B0604020202020204" pitchFamily="34" charset="0"/>
              </a:defRPr>
            </a:lvl9pPr>
          </a:lstStyle>
          <a:p>
            <a:pPr lvl="0" algn="ctr">
              <a:defRPr sz="1800"/>
            </a:pPr>
            <a:r>
              <a:rPr lang="zh-CN" altLang="en-US" sz="3700">
                <a:latin typeface="微软雅黑" panose="020B0503020204020204" pitchFamily="34" charset="-122"/>
                <a:ea typeface="微软雅黑" panose="020B0503020204020204" pitchFamily="34" charset="-122"/>
              </a:rPr>
              <a:t>二、</a:t>
            </a:r>
            <a:r>
              <a:rPr lang="zh-CN" altLang="en-US" sz="3700">
                <a:latin typeface="微软雅黑" panose="020B0503020204020204" pitchFamily="34" charset="-122"/>
                <a:ea typeface="微软雅黑" panose="020B0503020204020204" pitchFamily="34" charset="-122"/>
                <a:sym typeface="+mn-ea"/>
              </a:rPr>
              <a:t>隔离在物种形成中的作用</a:t>
            </a:r>
            <a:endParaRPr lang="zh-CN" altLang="en-US" sz="3700">
              <a:latin typeface="微软雅黑" panose="020B0503020204020204" pitchFamily="34" charset="-122"/>
              <a:ea typeface="微软雅黑" panose="020B0503020204020204" pitchFamily="34" charset="-122"/>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5654920" y="1370674"/>
            <a:ext cx="6074833" cy="307787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1012" tIns="61012" rIns="61012" bIns="61012" numCol="1" spcCol="50844" rtlCol="0" anchor="t" forceAA="0">
            <a:spAutoFit/>
          </a:bodyPr>
          <a:lstStyle/>
          <a:p>
            <a:pPr>
              <a:lnSpc>
                <a:spcPct val="120000"/>
              </a:lnSpc>
            </a:pPr>
            <a:r>
              <a:rPr lang="en-US" altLang="zh-CN" sz="3200">
                <a:latin typeface="微软雅黑" panose="020B0503020204020204" pitchFamily="34" charset="-122"/>
                <a:ea typeface="微软雅黑" panose="020B0503020204020204" pitchFamily="34" charset="-122"/>
                <a:sym typeface="+mn-ea"/>
              </a:rPr>
              <a:t>   </a:t>
            </a:r>
            <a:r>
              <a:rPr lang="zh-CN" altLang="en-US" sz="3200">
                <a:latin typeface="微软雅黑" panose="020B0503020204020204" pitchFamily="34" charset="-122"/>
                <a:ea typeface="微软雅黑" panose="020B0503020204020204" pitchFamily="34" charset="-122"/>
                <a:sym typeface="+mn-ea"/>
              </a:rPr>
              <a:t>（</a:t>
            </a:r>
            <a:r>
              <a:rPr lang="en-US" altLang="zh-CN" sz="3200">
                <a:latin typeface="微软雅黑" panose="020B0503020204020204" pitchFamily="34" charset="-122"/>
                <a:ea typeface="微软雅黑" panose="020B0503020204020204" pitchFamily="34" charset="-122"/>
                <a:sym typeface="+mn-ea"/>
              </a:rPr>
              <a:t>1</a:t>
            </a:r>
            <a:r>
              <a:rPr lang="zh-CN" altLang="en-US" sz="3200">
                <a:latin typeface="微软雅黑" panose="020B0503020204020204" pitchFamily="34" charset="-122"/>
                <a:ea typeface="微软雅黑" panose="020B0503020204020204" pitchFamily="34" charset="-122"/>
                <a:sym typeface="+mn-ea"/>
              </a:rPr>
              <a:t>）设想南美洲大陆的一种地雀来到加拉帕戈斯群岛后，先在两个岛屿上形成两个初始种群。这两个种群的个体数量都不多。它们的基因频率一样吗？</a:t>
            </a:r>
            <a:endParaRPr lang="zh-CN" altLang="en-US" sz="3200">
              <a:latin typeface="微软雅黑" panose="020B0503020204020204" pitchFamily="34" charset="-122"/>
              <a:ea typeface="微软雅黑" panose="020B0503020204020204" pitchFamily="34" charset="-122"/>
              <a:sym typeface="Arial" panose="020B0604020202020204"/>
            </a:endParaRPr>
          </a:p>
        </p:txBody>
      </p:sp>
      <p:sp>
        <p:nvSpPr>
          <p:cNvPr id="6" name="文本框 5"/>
          <p:cNvSpPr txBox="1"/>
          <p:nvPr>
            <p:custDataLst>
              <p:tags r:id="rId2"/>
            </p:custDataLst>
          </p:nvPr>
        </p:nvSpPr>
        <p:spPr>
          <a:xfrm>
            <a:off x="5394658" y="4426566"/>
            <a:ext cx="6631093" cy="160054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1012" tIns="61012" rIns="61012" bIns="61012" numCol="1" spcCol="50844" rtlCol="0" anchor="t" forceAA="0">
            <a:spAutoFit/>
          </a:bodyPr>
          <a:lstStyle/>
          <a:p>
            <a:pPr eaLnBrk="1" hangingPunct="1">
              <a:lnSpc>
                <a:spcPct val="150000"/>
              </a:lnSpc>
            </a:pPr>
            <a:r>
              <a:rPr lang="zh-CN" altLang="en-US" sz="3200">
                <a:solidFill>
                  <a:srgbClr val="FF0000"/>
                </a:solidFill>
                <a:latin typeface="楷体" panose="02010609060101010101" pitchFamily="49" charset="-122"/>
                <a:ea typeface="楷体" panose="02010609060101010101" pitchFamily="49" charset="-122"/>
                <a:sym typeface="+mn-ea"/>
              </a:rPr>
              <a:t>    由于这两个种群的个体数量都不够多，基因频率可能是不一样的。</a:t>
            </a:r>
            <a:endParaRPr lang="zh-CN" altLang="en-US" sz="3200">
              <a:solidFill>
                <a:srgbClr val="FF0000"/>
              </a:solidFill>
              <a:latin typeface="楷体" panose="02010609060101010101" pitchFamily="49" charset="-122"/>
              <a:ea typeface="楷体" panose="02010609060101010101" pitchFamily="49" charset="-122"/>
              <a:sym typeface="+mn-ea"/>
            </a:endParaRPr>
          </a:p>
        </p:txBody>
      </p:sp>
      <p:sp>
        <p:nvSpPr>
          <p:cNvPr id="7" name="标题 43"/>
          <p:cNvSpPr>
            <a:spLocks noGrp="1"/>
          </p:cNvSpPr>
          <p:nvPr>
            <p:custDataLst>
              <p:tags r:id="rId3"/>
            </p:custDataLst>
          </p:nvPr>
        </p:nvSpPr>
        <p:spPr>
          <a:xfrm>
            <a:off x="-162560" y="-40740"/>
            <a:ext cx="7206827" cy="958253"/>
          </a:xfrm>
          <a:prstGeom prst="rect">
            <a:avLst/>
          </a:prstGeom>
          <a:solidFill>
            <a:schemeClr val="bg1">
              <a:alpha val="54901"/>
            </a:schemeClr>
          </a:solidFill>
          <a:ln w="9525">
            <a:noFill/>
          </a:ln>
        </p:spPr>
        <p:txBody>
          <a:bodyPr vert="horz" wrap="square" lIns="122027" tIns="61013" rIns="122027" bIns="61013" anchor="ctr"/>
          <a:lstStyle>
            <a:lvl1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400">
                <a:solidFill>
                  <a:schemeClr val="tx1"/>
                </a:solidFill>
                <a:latin typeface="Microsoft Sans Serif" panose="020B0604020202020204" pitchFamily="34" charset="0"/>
              </a:defRPr>
            </a:lvl6pPr>
            <a:lvl7pPr marL="914400" algn="l" rtl="0" fontAlgn="base">
              <a:spcBef>
                <a:spcPct val="0"/>
              </a:spcBef>
              <a:spcAft>
                <a:spcPct val="0"/>
              </a:spcAft>
              <a:defRPr sz="4400">
                <a:solidFill>
                  <a:schemeClr val="tx1"/>
                </a:solidFill>
                <a:latin typeface="Microsoft Sans Serif" panose="020B0604020202020204" pitchFamily="34" charset="0"/>
              </a:defRPr>
            </a:lvl7pPr>
            <a:lvl8pPr marL="1371600" algn="l" rtl="0" fontAlgn="base">
              <a:spcBef>
                <a:spcPct val="0"/>
              </a:spcBef>
              <a:spcAft>
                <a:spcPct val="0"/>
              </a:spcAft>
              <a:defRPr sz="4400">
                <a:solidFill>
                  <a:schemeClr val="tx1"/>
                </a:solidFill>
                <a:latin typeface="Microsoft Sans Serif" panose="020B0604020202020204" pitchFamily="34" charset="0"/>
              </a:defRPr>
            </a:lvl8pPr>
            <a:lvl9pPr marL="1828800" algn="l" rtl="0" fontAlgn="base">
              <a:spcBef>
                <a:spcPct val="0"/>
              </a:spcBef>
              <a:spcAft>
                <a:spcPct val="0"/>
              </a:spcAft>
              <a:defRPr sz="4400">
                <a:solidFill>
                  <a:schemeClr val="tx1"/>
                </a:solidFill>
                <a:latin typeface="Microsoft Sans Serif" panose="020B0604020202020204" pitchFamily="34" charset="0"/>
              </a:defRPr>
            </a:lvl9pPr>
          </a:lstStyle>
          <a:p>
            <a:pPr lvl="0" algn="ctr">
              <a:defRPr sz="1800"/>
            </a:pPr>
            <a:r>
              <a:rPr lang="zh-CN" altLang="en-US" sz="3700">
                <a:latin typeface="微软雅黑" panose="020B0503020204020204" pitchFamily="34" charset="-122"/>
                <a:ea typeface="微软雅黑" panose="020B0503020204020204" pitchFamily="34" charset="-122"/>
              </a:rPr>
              <a:t>二、</a:t>
            </a:r>
            <a:r>
              <a:rPr lang="zh-CN" altLang="en-US" sz="3700">
                <a:latin typeface="微软雅黑" panose="020B0503020204020204" pitchFamily="34" charset="-122"/>
                <a:ea typeface="微软雅黑" panose="020B0503020204020204" pitchFamily="34" charset="-122"/>
                <a:sym typeface="+mn-ea"/>
              </a:rPr>
              <a:t>隔离在物种形成中的作用</a:t>
            </a:r>
            <a:endParaRPr lang="zh-CN" altLang="en-US" sz="3700">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custDataLst>
              <p:tags r:id="rId4"/>
            </p:custDataLst>
          </p:nvPr>
        </p:nvPicPr>
        <p:blipFill>
          <a:blip r:embed="rId5">
            <a:clrChange>
              <a:clrFrom>
                <a:srgbClr val="EEF5FB"/>
              </a:clrFrom>
              <a:clrTo>
                <a:srgbClr val="EEF5FB">
                  <a:alpha val="0"/>
                </a:srgbClr>
              </a:clrTo>
            </a:clrChange>
          </a:blip>
          <a:stretch>
            <a:fillRect/>
          </a:stretch>
        </p:blipFill>
        <p:spPr>
          <a:xfrm>
            <a:off x="272025" y="1370674"/>
            <a:ext cx="5382895" cy="3260838"/>
          </a:xfrm>
          <a:prstGeom prst="rect">
            <a:avLst/>
          </a:prstGeom>
        </p:spPr>
      </p:pic>
      <p:sp>
        <p:nvSpPr>
          <p:cNvPr id="9" name="文本框 19"/>
          <p:cNvSpPr txBox="1"/>
          <p:nvPr>
            <p:custDataLst>
              <p:tags r:id="rId6"/>
            </p:custDataLst>
          </p:nvPr>
        </p:nvSpPr>
        <p:spPr>
          <a:xfrm>
            <a:off x="682173" y="4883114"/>
            <a:ext cx="4601028" cy="586137"/>
          </a:xfrm>
          <a:prstGeom prst="rect">
            <a:avLst/>
          </a:prstGeom>
          <a:noFill/>
        </p:spPr>
        <p:txBody>
          <a:bodyPr wrap="square" lIns="91435" tIns="45717" rIns="91435" bIns="45717" rtlCol="0">
            <a:spAutoFit/>
          </a:bodyPr>
          <a:lstStyle/>
          <a:p>
            <a:pPr algn="ctr"/>
            <a:r>
              <a:rPr lang="zh-CN" altLang="en-US" sz="3200">
                <a:latin typeface="微软雅黑" panose="020B0503020204020204" pitchFamily="34" charset="-122"/>
                <a:ea typeface="微软雅黑" panose="020B0503020204020204" pitchFamily="34" charset="-122"/>
                <a:sym typeface="Times New Roman" panose="02020603050405020304" pitchFamily="18" charset="0"/>
              </a:rPr>
              <a:t>加拉帕戈斯群岛的地雀</a:t>
            </a:r>
            <a:endParaRPr lang="zh-CN" altLang="en-US" sz="3200">
              <a:latin typeface="微软雅黑" panose="020B0503020204020204" pitchFamily="34" charset="-122"/>
              <a:ea typeface="微软雅黑" panose="020B0503020204020204" pitchFamily="34" charset="-122"/>
              <a:sym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43"/>
          <p:cNvSpPr>
            <a:spLocks noGrp="1"/>
          </p:cNvSpPr>
          <p:nvPr>
            <p:custDataLst>
              <p:tags r:id="rId1"/>
            </p:custDataLst>
          </p:nvPr>
        </p:nvSpPr>
        <p:spPr>
          <a:xfrm>
            <a:off x="-162560" y="-40740"/>
            <a:ext cx="7206827" cy="958253"/>
          </a:xfrm>
          <a:prstGeom prst="rect">
            <a:avLst/>
          </a:prstGeom>
          <a:solidFill>
            <a:schemeClr val="bg1">
              <a:alpha val="54901"/>
            </a:schemeClr>
          </a:solidFill>
          <a:ln w="9525">
            <a:noFill/>
          </a:ln>
        </p:spPr>
        <p:txBody>
          <a:bodyPr vert="horz" wrap="square" lIns="122027" tIns="61013" rIns="122027" bIns="61013" anchor="ctr"/>
          <a:lstStyle>
            <a:lvl1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400">
                <a:solidFill>
                  <a:schemeClr val="tx1"/>
                </a:solidFill>
                <a:latin typeface="Microsoft Sans Serif" panose="020B0604020202020204" pitchFamily="34" charset="0"/>
              </a:defRPr>
            </a:lvl6pPr>
            <a:lvl7pPr marL="914400" algn="l" rtl="0" fontAlgn="base">
              <a:spcBef>
                <a:spcPct val="0"/>
              </a:spcBef>
              <a:spcAft>
                <a:spcPct val="0"/>
              </a:spcAft>
              <a:defRPr sz="4400">
                <a:solidFill>
                  <a:schemeClr val="tx1"/>
                </a:solidFill>
                <a:latin typeface="Microsoft Sans Serif" panose="020B0604020202020204" pitchFamily="34" charset="0"/>
              </a:defRPr>
            </a:lvl7pPr>
            <a:lvl8pPr marL="1371600" algn="l" rtl="0" fontAlgn="base">
              <a:spcBef>
                <a:spcPct val="0"/>
              </a:spcBef>
              <a:spcAft>
                <a:spcPct val="0"/>
              </a:spcAft>
              <a:defRPr sz="4400">
                <a:solidFill>
                  <a:schemeClr val="tx1"/>
                </a:solidFill>
                <a:latin typeface="Microsoft Sans Serif" panose="020B0604020202020204" pitchFamily="34" charset="0"/>
              </a:defRPr>
            </a:lvl8pPr>
            <a:lvl9pPr marL="1828800" algn="l" rtl="0" fontAlgn="base">
              <a:spcBef>
                <a:spcPct val="0"/>
              </a:spcBef>
              <a:spcAft>
                <a:spcPct val="0"/>
              </a:spcAft>
              <a:defRPr sz="4400">
                <a:solidFill>
                  <a:schemeClr val="tx1"/>
                </a:solidFill>
                <a:latin typeface="Microsoft Sans Serif" panose="020B0604020202020204" pitchFamily="34" charset="0"/>
              </a:defRPr>
            </a:lvl9pPr>
          </a:lstStyle>
          <a:p>
            <a:pPr lvl="0" algn="ctr">
              <a:defRPr sz="1800"/>
            </a:pPr>
            <a:r>
              <a:rPr lang="zh-CN" altLang="en-US" sz="3700">
                <a:latin typeface="微软雅黑" panose="020B0503020204020204" pitchFamily="34" charset="-122"/>
                <a:ea typeface="微软雅黑" panose="020B0503020204020204" pitchFamily="34" charset="-122"/>
              </a:rPr>
              <a:t>二、</a:t>
            </a:r>
            <a:r>
              <a:rPr lang="zh-CN" altLang="en-US" sz="3700">
                <a:latin typeface="微软雅黑" panose="020B0503020204020204" pitchFamily="34" charset="-122"/>
                <a:ea typeface="微软雅黑" panose="020B0503020204020204" pitchFamily="34" charset="-122"/>
                <a:sym typeface="+mn-ea"/>
              </a:rPr>
              <a:t>隔离在物种形成中的作用</a:t>
            </a:r>
            <a:endParaRPr lang="zh-CN" altLang="en-US" sz="3700">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custDataLst>
              <p:tags r:id="rId2"/>
            </p:custDataLst>
          </p:nvPr>
        </p:nvPicPr>
        <p:blipFill>
          <a:blip r:embed="rId3">
            <a:clrChange>
              <a:clrFrom>
                <a:srgbClr val="EEF5FB"/>
              </a:clrFrom>
              <a:clrTo>
                <a:srgbClr val="EEF5FB">
                  <a:alpha val="0"/>
                </a:srgbClr>
              </a:clrTo>
            </a:clrChange>
          </a:blip>
          <a:stretch>
            <a:fillRect/>
          </a:stretch>
        </p:blipFill>
        <p:spPr>
          <a:xfrm>
            <a:off x="272025" y="1370674"/>
            <a:ext cx="5382895" cy="3260838"/>
          </a:xfrm>
          <a:prstGeom prst="rect">
            <a:avLst/>
          </a:prstGeom>
        </p:spPr>
      </p:pic>
      <p:sp>
        <p:nvSpPr>
          <p:cNvPr id="9" name="文本框 19"/>
          <p:cNvSpPr txBox="1"/>
          <p:nvPr>
            <p:custDataLst>
              <p:tags r:id="rId4"/>
            </p:custDataLst>
          </p:nvPr>
        </p:nvSpPr>
        <p:spPr>
          <a:xfrm>
            <a:off x="682173" y="4883114"/>
            <a:ext cx="4601028" cy="586137"/>
          </a:xfrm>
          <a:prstGeom prst="rect">
            <a:avLst/>
          </a:prstGeom>
          <a:noFill/>
        </p:spPr>
        <p:txBody>
          <a:bodyPr wrap="square" lIns="91435" tIns="45717" rIns="91435" bIns="45717" rtlCol="0">
            <a:spAutoFit/>
          </a:bodyPr>
          <a:lstStyle/>
          <a:p>
            <a:pPr algn="ctr"/>
            <a:r>
              <a:rPr lang="zh-CN" altLang="en-US" sz="3200">
                <a:latin typeface="微软雅黑" panose="020B0503020204020204" pitchFamily="34" charset="-122"/>
                <a:ea typeface="微软雅黑" panose="020B0503020204020204" pitchFamily="34" charset="-122"/>
                <a:sym typeface="Times New Roman" panose="02020603050405020304" pitchFamily="18" charset="0"/>
              </a:rPr>
              <a:t>加拉帕戈斯群岛的地雀</a:t>
            </a:r>
            <a:endParaRPr lang="zh-CN" altLang="en-US" sz="3200">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0" name="文本框 100"/>
          <p:cNvSpPr txBox="1"/>
          <p:nvPr>
            <p:custDataLst>
              <p:tags r:id="rId5"/>
            </p:custDataLst>
          </p:nvPr>
        </p:nvSpPr>
        <p:spPr>
          <a:xfrm>
            <a:off x="5654920" y="2372103"/>
            <a:ext cx="6436033" cy="1305080"/>
          </a:xfrm>
          <a:prstGeom prst="rect">
            <a:avLst/>
          </a:prstGeom>
          <a:noFill/>
          <a:ln w="9525">
            <a:noFill/>
          </a:ln>
        </p:spPr>
        <p:txBody>
          <a:bodyPr wrap="square" lIns="122027" tIns="61013" rIns="122027" bIns="61013">
            <a:spAutoFit/>
          </a:bodyPr>
          <a:lstStyle/>
          <a:p>
            <a:pPr>
              <a:lnSpc>
                <a:spcPct val="120000"/>
              </a:lnSpc>
            </a:pPr>
            <a:r>
              <a:rPr lang="zh-CN" altLang="en-US" sz="3200">
                <a:latin typeface="微软雅黑" panose="020B0503020204020204" pitchFamily="34" charset="-122"/>
                <a:ea typeface="微软雅黑" panose="020B0503020204020204" pitchFamily="34" charset="-122"/>
                <a:cs typeface="宋体" panose="02010600030101010101" pitchFamily="2" charset="-122"/>
                <a:sym typeface="+mn-ea"/>
              </a:rPr>
              <a:t>（</a:t>
            </a:r>
            <a:r>
              <a:rPr lang="en-US" altLang="zh-CN" sz="3200">
                <a:latin typeface="微软雅黑" panose="020B0503020204020204" pitchFamily="34" charset="-122"/>
                <a:ea typeface="微软雅黑" panose="020B0503020204020204" pitchFamily="34" charset="-122"/>
                <a:cs typeface="宋体" panose="02010600030101010101" pitchFamily="2" charset="-122"/>
                <a:sym typeface="+mn-ea"/>
              </a:rPr>
              <a:t>2</a:t>
            </a:r>
            <a:r>
              <a:rPr lang="zh-CN" altLang="en-US" sz="3200">
                <a:latin typeface="微软雅黑" panose="020B0503020204020204" pitchFamily="34" charset="-122"/>
                <a:ea typeface="微软雅黑" panose="020B0503020204020204" pitchFamily="34" charset="-122"/>
                <a:cs typeface="宋体" panose="02010600030101010101" pitchFamily="2" charset="-122"/>
                <a:sym typeface="+mn-ea"/>
              </a:rPr>
              <a:t>）不同岛屿上的地雀种群，产生突变的情况一样吗？</a:t>
            </a:r>
            <a:endParaRPr lang="zh-CN" altLang="en-US" sz="3200">
              <a:latin typeface="微软雅黑" panose="020B0503020204020204" pitchFamily="34" charset="-122"/>
              <a:ea typeface="微软雅黑" panose="020B0503020204020204" pitchFamily="34" charset="-122"/>
              <a:cs typeface="宋体" panose="02010600030101010101" pitchFamily="2" charset="-122"/>
            </a:endParaRPr>
          </a:p>
        </p:txBody>
      </p:sp>
      <p:sp>
        <p:nvSpPr>
          <p:cNvPr id="11" name="文本框 4"/>
          <p:cNvSpPr txBox="1"/>
          <p:nvPr>
            <p:custDataLst>
              <p:tags r:id="rId6"/>
            </p:custDataLst>
          </p:nvPr>
        </p:nvSpPr>
        <p:spPr>
          <a:xfrm>
            <a:off x="5654919" y="4194050"/>
            <a:ext cx="6789420" cy="861881"/>
          </a:xfrm>
          <a:prstGeom prst="rect">
            <a:avLst/>
          </a:prstGeom>
          <a:noFill/>
        </p:spPr>
        <p:txBody>
          <a:bodyPr wrap="square" lIns="122027" tIns="61013" rIns="122027" bIns="61013" rtlCol="0">
            <a:spAutoFit/>
          </a:bodyPr>
          <a:lstStyle/>
          <a:p>
            <a:pPr algn="l">
              <a:lnSpc>
                <a:spcPct val="150000"/>
              </a:lnSpc>
            </a:pPr>
            <a:r>
              <a:rPr lang="zh-CN" altLang="en-US" sz="3200">
                <a:solidFill>
                  <a:srgbClr val="FF0000"/>
                </a:solidFill>
                <a:latin typeface="楷体" panose="02010609060101010101" pitchFamily="49" charset="-122"/>
                <a:ea typeface="楷体" panose="02010609060101010101" pitchFamily="49" charset="-122"/>
                <a:cs typeface="宋体" panose="02010600030101010101" pitchFamily="2" charset="-122"/>
                <a:sym typeface="+mn-ea"/>
              </a:rPr>
              <a:t>不一样。因为突变是随机发生的。</a:t>
            </a:r>
            <a:endParaRPr lang="zh-CN" altLang="en-US" sz="3200">
              <a:solidFill>
                <a:srgbClr val="FF0000"/>
              </a:solidFill>
              <a:latin typeface="楷体" panose="02010609060101010101" pitchFamily="49" charset="-122"/>
              <a:ea typeface="楷体" panose="02010609060101010101" pitchFamily="49"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43"/>
          <p:cNvSpPr>
            <a:spLocks noGrp="1"/>
          </p:cNvSpPr>
          <p:nvPr>
            <p:custDataLst>
              <p:tags r:id="rId1"/>
            </p:custDataLst>
          </p:nvPr>
        </p:nvSpPr>
        <p:spPr>
          <a:xfrm>
            <a:off x="-162560" y="-40740"/>
            <a:ext cx="7206827" cy="958253"/>
          </a:xfrm>
          <a:prstGeom prst="rect">
            <a:avLst/>
          </a:prstGeom>
          <a:solidFill>
            <a:schemeClr val="bg1">
              <a:alpha val="54901"/>
            </a:schemeClr>
          </a:solidFill>
          <a:ln w="9525">
            <a:noFill/>
          </a:ln>
        </p:spPr>
        <p:txBody>
          <a:bodyPr vert="horz" wrap="square" lIns="122027" tIns="61013" rIns="122027" bIns="61013" anchor="ctr"/>
          <a:lstStyle>
            <a:lvl1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400">
                <a:solidFill>
                  <a:schemeClr val="tx1"/>
                </a:solidFill>
                <a:latin typeface="Microsoft Sans Serif" panose="020B0604020202020204" pitchFamily="34" charset="0"/>
              </a:defRPr>
            </a:lvl6pPr>
            <a:lvl7pPr marL="914400" algn="l" rtl="0" fontAlgn="base">
              <a:spcBef>
                <a:spcPct val="0"/>
              </a:spcBef>
              <a:spcAft>
                <a:spcPct val="0"/>
              </a:spcAft>
              <a:defRPr sz="4400">
                <a:solidFill>
                  <a:schemeClr val="tx1"/>
                </a:solidFill>
                <a:latin typeface="Microsoft Sans Serif" panose="020B0604020202020204" pitchFamily="34" charset="0"/>
              </a:defRPr>
            </a:lvl7pPr>
            <a:lvl8pPr marL="1371600" algn="l" rtl="0" fontAlgn="base">
              <a:spcBef>
                <a:spcPct val="0"/>
              </a:spcBef>
              <a:spcAft>
                <a:spcPct val="0"/>
              </a:spcAft>
              <a:defRPr sz="4400">
                <a:solidFill>
                  <a:schemeClr val="tx1"/>
                </a:solidFill>
                <a:latin typeface="Microsoft Sans Serif" panose="020B0604020202020204" pitchFamily="34" charset="0"/>
              </a:defRPr>
            </a:lvl8pPr>
            <a:lvl9pPr marL="1828800" algn="l" rtl="0" fontAlgn="base">
              <a:spcBef>
                <a:spcPct val="0"/>
              </a:spcBef>
              <a:spcAft>
                <a:spcPct val="0"/>
              </a:spcAft>
              <a:defRPr sz="4400">
                <a:solidFill>
                  <a:schemeClr val="tx1"/>
                </a:solidFill>
                <a:latin typeface="Microsoft Sans Serif" panose="020B0604020202020204" pitchFamily="34" charset="0"/>
              </a:defRPr>
            </a:lvl9pPr>
          </a:lstStyle>
          <a:p>
            <a:pPr lvl="0" algn="ctr">
              <a:defRPr sz="1800"/>
            </a:pPr>
            <a:r>
              <a:rPr lang="zh-CN" altLang="en-US" sz="3700">
                <a:latin typeface="微软雅黑" panose="020B0503020204020204" pitchFamily="34" charset="-122"/>
                <a:ea typeface="微软雅黑" panose="020B0503020204020204" pitchFamily="34" charset="-122"/>
              </a:rPr>
              <a:t>二、</a:t>
            </a:r>
            <a:r>
              <a:rPr lang="zh-CN" altLang="en-US" sz="3700">
                <a:latin typeface="微软雅黑" panose="020B0503020204020204" pitchFamily="34" charset="-122"/>
                <a:ea typeface="微软雅黑" panose="020B0503020204020204" pitchFamily="34" charset="-122"/>
                <a:sym typeface="+mn-ea"/>
              </a:rPr>
              <a:t>隔离在物种形成中的作用</a:t>
            </a:r>
            <a:endParaRPr lang="zh-CN" altLang="en-US" sz="3700">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custDataLst>
              <p:tags r:id="rId2"/>
            </p:custDataLst>
          </p:nvPr>
        </p:nvPicPr>
        <p:blipFill>
          <a:blip r:embed="rId3">
            <a:clrChange>
              <a:clrFrom>
                <a:srgbClr val="EEF5FB"/>
              </a:clrFrom>
              <a:clrTo>
                <a:srgbClr val="EEF5FB">
                  <a:alpha val="0"/>
                </a:srgbClr>
              </a:clrTo>
            </a:clrChange>
          </a:blip>
          <a:stretch>
            <a:fillRect/>
          </a:stretch>
        </p:blipFill>
        <p:spPr>
          <a:xfrm>
            <a:off x="272025" y="1370674"/>
            <a:ext cx="5382895" cy="3260838"/>
          </a:xfrm>
          <a:prstGeom prst="rect">
            <a:avLst/>
          </a:prstGeom>
        </p:spPr>
      </p:pic>
      <p:sp>
        <p:nvSpPr>
          <p:cNvPr id="9" name="文本框 19"/>
          <p:cNvSpPr txBox="1"/>
          <p:nvPr>
            <p:custDataLst>
              <p:tags r:id="rId4"/>
            </p:custDataLst>
          </p:nvPr>
        </p:nvSpPr>
        <p:spPr>
          <a:xfrm>
            <a:off x="682173" y="4883114"/>
            <a:ext cx="4601028" cy="586137"/>
          </a:xfrm>
          <a:prstGeom prst="rect">
            <a:avLst/>
          </a:prstGeom>
          <a:noFill/>
        </p:spPr>
        <p:txBody>
          <a:bodyPr wrap="square" lIns="91435" tIns="45717" rIns="91435" bIns="45717" rtlCol="0">
            <a:spAutoFit/>
          </a:bodyPr>
          <a:lstStyle/>
          <a:p>
            <a:pPr algn="ctr"/>
            <a:r>
              <a:rPr lang="zh-CN" altLang="en-US" sz="3200">
                <a:latin typeface="微软雅黑" panose="020B0503020204020204" pitchFamily="34" charset="-122"/>
                <a:ea typeface="微软雅黑" panose="020B0503020204020204" pitchFamily="34" charset="-122"/>
                <a:sym typeface="Times New Roman" panose="02020603050405020304" pitchFamily="18" charset="0"/>
              </a:rPr>
              <a:t>加拉帕戈斯群岛的地雀</a:t>
            </a:r>
            <a:endParaRPr lang="zh-CN" altLang="en-US" sz="3200">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5" name="文本框 101"/>
          <p:cNvSpPr txBox="1"/>
          <p:nvPr>
            <p:custDataLst>
              <p:tags r:id="rId5"/>
            </p:custDataLst>
          </p:nvPr>
        </p:nvSpPr>
        <p:spPr>
          <a:xfrm>
            <a:off x="6212116" y="3813441"/>
            <a:ext cx="5704113" cy="2492990"/>
          </a:xfrm>
          <a:prstGeom prst="rect">
            <a:avLst/>
          </a:prstGeom>
          <a:noFill/>
          <a:ln w="9525">
            <a:noFill/>
          </a:ln>
        </p:spPr>
        <p:txBody>
          <a:bodyPr wrap="square" lIns="122027" tIns="61013" rIns="122027" bIns="61013">
            <a:spAutoFit/>
          </a:bodyPr>
          <a:lstStyle/>
          <a:p>
            <a:pPr>
              <a:lnSpc>
                <a:spcPct val="120000"/>
              </a:lnSpc>
            </a:pPr>
            <a:r>
              <a:rPr lang="en-US" altLang="zh-CN" sz="3200">
                <a:solidFill>
                  <a:srgbClr val="FF0000"/>
                </a:solidFill>
                <a:latin typeface="楷体" panose="02010609060101010101" pitchFamily="49" charset="-122"/>
                <a:ea typeface="楷体" panose="02010609060101010101" pitchFamily="49" charset="-122"/>
                <a:cs typeface="宋体" panose="02010600030101010101" pitchFamily="2" charset="-122"/>
                <a:sym typeface="+mn-ea"/>
              </a:rPr>
              <a:t>    </a:t>
            </a:r>
            <a:r>
              <a:rPr lang="zh-CN" altLang="en-US" sz="3200">
                <a:solidFill>
                  <a:srgbClr val="FF0000"/>
                </a:solidFill>
                <a:latin typeface="楷体" panose="02010609060101010101" pitchFamily="49" charset="-122"/>
                <a:ea typeface="楷体" panose="02010609060101010101" pitchFamily="49" charset="-122"/>
                <a:cs typeface="宋体" panose="02010600030101010101" pitchFamily="2" charset="-122"/>
                <a:sym typeface="+mn-ea"/>
              </a:rPr>
              <a:t>不同岛屿的自然环境条件不一样，因此环境的作用会有差别，导致种群基因频率朝不同的方向改变。</a:t>
            </a:r>
            <a:endParaRPr lang="zh-CN" altLang="en-US" sz="3200">
              <a:solidFill>
                <a:srgbClr val="FF0000"/>
              </a:solidFill>
              <a:latin typeface="楷体" panose="02010609060101010101" pitchFamily="49" charset="-122"/>
              <a:ea typeface="楷体" panose="02010609060101010101" pitchFamily="49" charset="-122"/>
              <a:cs typeface="宋体" panose="02010600030101010101" pitchFamily="2" charset="-122"/>
            </a:endParaRPr>
          </a:p>
        </p:txBody>
      </p:sp>
      <p:sp>
        <p:nvSpPr>
          <p:cNvPr id="6" name="文本框 5"/>
          <p:cNvSpPr txBox="1"/>
          <p:nvPr>
            <p:custDataLst>
              <p:tags r:id="rId6"/>
            </p:custDataLst>
          </p:nvPr>
        </p:nvSpPr>
        <p:spPr>
          <a:xfrm>
            <a:off x="6212115" y="1370673"/>
            <a:ext cx="5161039" cy="2486942"/>
          </a:xfrm>
          <a:prstGeom prst="rect">
            <a:avLst/>
          </a:prstGeom>
          <a:noFill/>
        </p:spPr>
        <p:txBody>
          <a:bodyPr wrap="square" lIns="122027" tIns="61013" rIns="122027" bIns="61013" rtlCol="0">
            <a:spAutoFit/>
          </a:bodyPr>
          <a:lstStyle/>
          <a:p>
            <a:pPr>
              <a:lnSpc>
                <a:spcPct val="120000"/>
              </a:lnSpc>
            </a:pPr>
            <a:r>
              <a:rPr lang="zh-CN" altLang="en-US" sz="3200">
                <a:latin typeface="微软雅黑" panose="020B0503020204020204" pitchFamily="34" charset="-122"/>
                <a:ea typeface="微软雅黑" panose="020B0503020204020204" pitchFamily="34" charset="-122"/>
                <a:cs typeface="宋体" panose="02010600030101010101" pitchFamily="2" charset="-122"/>
                <a:sym typeface="+mn-ea"/>
              </a:rPr>
              <a:t>（</a:t>
            </a:r>
            <a:r>
              <a:rPr lang="en-US" altLang="zh-CN" sz="3200">
                <a:latin typeface="微软雅黑" panose="020B0503020204020204" pitchFamily="34" charset="-122"/>
                <a:ea typeface="微软雅黑" panose="020B0503020204020204" pitchFamily="34" charset="-122"/>
                <a:cs typeface="宋体" panose="02010600030101010101" pitchFamily="2" charset="-122"/>
                <a:sym typeface="+mn-ea"/>
              </a:rPr>
              <a:t>3</a:t>
            </a:r>
            <a:r>
              <a:rPr lang="zh-CN" altLang="en-US" sz="3200">
                <a:latin typeface="微软雅黑" panose="020B0503020204020204" pitchFamily="34" charset="-122"/>
                <a:ea typeface="微软雅黑" panose="020B0503020204020204" pitchFamily="34" charset="-122"/>
                <a:cs typeface="宋体" panose="02010600030101010101" pitchFamily="2" charset="-122"/>
                <a:sym typeface="+mn-ea"/>
              </a:rPr>
              <a:t>）岛屿上的地雀种群来说，环境的作用有没有差别？这对种群基因频率的变化会产生什么影响？</a:t>
            </a:r>
            <a:endParaRPr lang="zh-CN" altLang="en-US" sz="3200">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43"/>
          <p:cNvSpPr>
            <a:spLocks noGrp="1"/>
          </p:cNvSpPr>
          <p:nvPr>
            <p:custDataLst>
              <p:tags r:id="rId1"/>
            </p:custDataLst>
          </p:nvPr>
        </p:nvSpPr>
        <p:spPr>
          <a:xfrm>
            <a:off x="-162560" y="-40740"/>
            <a:ext cx="7206827" cy="958253"/>
          </a:xfrm>
          <a:prstGeom prst="rect">
            <a:avLst/>
          </a:prstGeom>
          <a:solidFill>
            <a:schemeClr val="bg1">
              <a:alpha val="54901"/>
            </a:schemeClr>
          </a:solidFill>
          <a:ln w="9525">
            <a:noFill/>
          </a:ln>
        </p:spPr>
        <p:txBody>
          <a:bodyPr vert="horz" wrap="square" lIns="122027" tIns="61013" rIns="122027" bIns="61013" anchor="ctr"/>
          <a:lstStyle>
            <a:lvl1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400">
                <a:solidFill>
                  <a:schemeClr val="tx1"/>
                </a:solidFill>
                <a:latin typeface="Microsoft Sans Serif" panose="020B0604020202020204" pitchFamily="34" charset="0"/>
              </a:defRPr>
            </a:lvl6pPr>
            <a:lvl7pPr marL="914400" algn="l" rtl="0" fontAlgn="base">
              <a:spcBef>
                <a:spcPct val="0"/>
              </a:spcBef>
              <a:spcAft>
                <a:spcPct val="0"/>
              </a:spcAft>
              <a:defRPr sz="4400">
                <a:solidFill>
                  <a:schemeClr val="tx1"/>
                </a:solidFill>
                <a:latin typeface="Microsoft Sans Serif" panose="020B0604020202020204" pitchFamily="34" charset="0"/>
              </a:defRPr>
            </a:lvl7pPr>
            <a:lvl8pPr marL="1371600" algn="l" rtl="0" fontAlgn="base">
              <a:spcBef>
                <a:spcPct val="0"/>
              </a:spcBef>
              <a:spcAft>
                <a:spcPct val="0"/>
              </a:spcAft>
              <a:defRPr sz="4400">
                <a:solidFill>
                  <a:schemeClr val="tx1"/>
                </a:solidFill>
                <a:latin typeface="Microsoft Sans Serif" panose="020B0604020202020204" pitchFamily="34" charset="0"/>
              </a:defRPr>
            </a:lvl8pPr>
            <a:lvl9pPr marL="1828800" algn="l" rtl="0" fontAlgn="base">
              <a:spcBef>
                <a:spcPct val="0"/>
              </a:spcBef>
              <a:spcAft>
                <a:spcPct val="0"/>
              </a:spcAft>
              <a:defRPr sz="4400">
                <a:solidFill>
                  <a:schemeClr val="tx1"/>
                </a:solidFill>
                <a:latin typeface="Microsoft Sans Serif" panose="020B0604020202020204" pitchFamily="34" charset="0"/>
              </a:defRPr>
            </a:lvl9pPr>
          </a:lstStyle>
          <a:p>
            <a:pPr lvl="0" algn="ctr">
              <a:defRPr sz="1800"/>
            </a:pPr>
            <a:r>
              <a:rPr lang="zh-CN" altLang="en-US" sz="3700">
                <a:latin typeface="微软雅黑" panose="020B0503020204020204" pitchFamily="34" charset="-122"/>
                <a:ea typeface="微软雅黑" panose="020B0503020204020204" pitchFamily="34" charset="-122"/>
              </a:rPr>
              <a:t>二、</a:t>
            </a:r>
            <a:r>
              <a:rPr lang="zh-CN" altLang="en-US" sz="3700">
                <a:latin typeface="微软雅黑" panose="020B0503020204020204" pitchFamily="34" charset="-122"/>
                <a:ea typeface="微软雅黑" panose="020B0503020204020204" pitchFamily="34" charset="-122"/>
                <a:sym typeface="+mn-ea"/>
              </a:rPr>
              <a:t>隔离在物种形成中的作用</a:t>
            </a:r>
            <a:endParaRPr lang="zh-CN" altLang="en-US" sz="3700">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custDataLst>
              <p:tags r:id="rId2"/>
            </p:custDataLst>
          </p:nvPr>
        </p:nvPicPr>
        <p:blipFill>
          <a:blip r:embed="rId3">
            <a:clrChange>
              <a:clrFrom>
                <a:srgbClr val="EEF5FB"/>
              </a:clrFrom>
              <a:clrTo>
                <a:srgbClr val="EEF5FB">
                  <a:alpha val="0"/>
                </a:srgbClr>
              </a:clrTo>
            </a:clrChange>
          </a:blip>
          <a:stretch>
            <a:fillRect/>
          </a:stretch>
        </p:blipFill>
        <p:spPr>
          <a:xfrm>
            <a:off x="272025" y="1370674"/>
            <a:ext cx="5382895" cy="3260838"/>
          </a:xfrm>
          <a:prstGeom prst="rect">
            <a:avLst/>
          </a:prstGeom>
        </p:spPr>
      </p:pic>
      <p:sp>
        <p:nvSpPr>
          <p:cNvPr id="9" name="文本框 19"/>
          <p:cNvSpPr txBox="1"/>
          <p:nvPr>
            <p:custDataLst>
              <p:tags r:id="rId4"/>
            </p:custDataLst>
          </p:nvPr>
        </p:nvSpPr>
        <p:spPr>
          <a:xfrm>
            <a:off x="682173" y="4883114"/>
            <a:ext cx="4601028" cy="586137"/>
          </a:xfrm>
          <a:prstGeom prst="rect">
            <a:avLst/>
          </a:prstGeom>
          <a:noFill/>
        </p:spPr>
        <p:txBody>
          <a:bodyPr wrap="square" lIns="91435" tIns="45717" rIns="91435" bIns="45717" rtlCol="0">
            <a:spAutoFit/>
          </a:bodyPr>
          <a:lstStyle/>
          <a:p>
            <a:pPr algn="ctr"/>
            <a:r>
              <a:rPr lang="zh-CN" altLang="en-US" sz="3200">
                <a:latin typeface="微软雅黑" panose="020B0503020204020204" pitchFamily="34" charset="-122"/>
                <a:ea typeface="微软雅黑" panose="020B0503020204020204" pitchFamily="34" charset="-122"/>
                <a:sym typeface="Times New Roman" panose="02020603050405020304" pitchFamily="18" charset="0"/>
              </a:rPr>
              <a:t>加拉帕戈斯群岛的地雀</a:t>
            </a:r>
            <a:endParaRPr lang="zh-CN" altLang="en-US" sz="3200">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5" name="文本框 1"/>
          <p:cNvSpPr txBox="1"/>
          <p:nvPr>
            <p:custDataLst>
              <p:tags r:id="rId5"/>
            </p:custDataLst>
          </p:nvPr>
        </p:nvSpPr>
        <p:spPr>
          <a:xfrm>
            <a:off x="5853549" y="2108610"/>
            <a:ext cx="6048167" cy="130507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1012" tIns="61012" rIns="61012" bIns="61012" numCol="1" spcCol="50844" rtlCol="0" anchor="t" forceAA="0">
            <a:spAutoFit/>
          </a:bodyPr>
          <a:lstStyle/>
          <a:p>
            <a:pPr defTabSz="1220470" latinLnBrk="1" hangingPunct="0">
              <a:lnSpc>
                <a:spcPct val="120000"/>
              </a:lnSpc>
            </a:pPr>
            <a:r>
              <a:rPr lang="zh-CN" altLang="en-US" sz="3200">
                <a:latin typeface="微软雅黑" panose="020B0503020204020204" pitchFamily="34" charset="-122"/>
                <a:ea typeface="微软雅黑" panose="020B0503020204020204" pitchFamily="34" charset="-122"/>
                <a:cs typeface="宋体" panose="02010600030101010101" pitchFamily="2" charset="-122"/>
                <a:sym typeface="+mn-ea"/>
              </a:rPr>
              <a:t>（</a:t>
            </a:r>
            <a:r>
              <a:rPr lang="en-US" altLang="zh-CN" sz="3200">
                <a:latin typeface="微软雅黑" panose="020B0503020204020204" pitchFamily="34" charset="-122"/>
                <a:ea typeface="微软雅黑" panose="020B0503020204020204" pitchFamily="34" charset="-122"/>
                <a:cs typeface="宋体" panose="02010600030101010101" pitchFamily="2" charset="-122"/>
                <a:sym typeface="+mn-ea"/>
              </a:rPr>
              <a:t>4</a:t>
            </a:r>
            <a:r>
              <a:rPr lang="zh-CN" altLang="en-US" sz="3200">
                <a:latin typeface="微软雅黑" panose="020B0503020204020204" pitchFamily="34" charset="-122"/>
                <a:ea typeface="微软雅黑" panose="020B0503020204020204" pitchFamily="34" charset="-122"/>
                <a:cs typeface="宋体" panose="02010600030101010101" pitchFamily="2" charset="-122"/>
                <a:sym typeface="+mn-ea"/>
              </a:rPr>
              <a:t>）如果这片海域只有一个小岛，还会形成这么多种地雀吗？</a:t>
            </a:r>
            <a:endParaRPr lang="zh-CN" altLang="en-US" sz="3200">
              <a:latin typeface="微软雅黑" panose="020B0503020204020204" pitchFamily="34" charset="-122"/>
              <a:ea typeface="微软雅黑" panose="020B0503020204020204" pitchFamily="34" charset="-122"/>
              <a:cs typeface="宋体" panose="02010600030101010101" pitchFamily="2" charset="-122"/>
              <a:sym typeface="Arial" panose="020B0604020202020204"/>
            </a:endParaRPr>
          </a:p>
        </p:txBody>
      </p:sp>
      <p:sp>
        <p:nvSpPr>
          <p:cNvPr id="6" name="文本框 2"/>
          <p:cNvSpPr txBox="1"/>
          <p:nvPr>
            <p:custDataLst>
              <p:tags r:id="rId6"/>
            </p:custDataLst>
          </p:nvPr>
        </p:nvSpPr>
        <p:spPr>
          <a:xfrm>
            <a:off x="6008914" y="4014438"/>
            <a:ext cx="6415313" cy="61707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1012" tIns="61012" rIns="61012" bIns="61012" numCol="1" spcCol="50844" rtlCol="0" anchor="t" forceAA="0">
            <a:spAutoFit/>
          </a:bodyPr>
          <a:lstStyle/>
          <a:p>
            <a:pPr defTabSz="1220470" latinLnBrk="1" hangingPunct="0"/>
            <a:r>
              <a:rPr lang="zh-CN" altLang="en-US" sz="3200">
                <a:solidFill>
                  <a:srgbClr val="FF0000"/>
                </a:solidFill>
                <a:latin typeface="楷体" panose="02010609060101010101" pitchFamily="49" charset="-122"/>
                <a:ea typeface="楷体" panose="02010609060101010101" pitchFamily="49" charset="-122"/>
                <a:cs typeface="宋体" panose="02010600030101010101" pitchFamily="2" charset="-122"/>
                <a:sym typeface="+mn-ea"/>
              </a:rPr>
              <a:t>不会。因为个体间有基因的交流。</a:t>
            </a:r>
            <a:endParaRPr lang="zh-CN" altLang="en-US" sz="3200">
              <a:solidFill>
                <a:srgbClr val="FF0000"/>
              </a:solidFill>
              <a:latin typeface="楷体" panose="02010609060101010101" pitchFamily="49" charset="-122"/>
              <a:ea typeface="楷体" panose="02010609060101010101" pitchFamily="49"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custDataLst>
              <p:tags r:id="rId1"/>
            </p:custDataLst>
          </p:nvPr>
        </p:nvSpPr>
        <p:spPr bwMode="auto">
          <a:xfrm>
            <a:off x="1" y="333375"/>
            <a:ext cx="11247967" cy="706438"/>
          </a:xfrm>
          <a:prstGeom prst="rect">
            <a:avLst/>
          </a:prstGeom>
          <a:noFill/>
          <a:ln>
            <a:miter lim="800000"/>
          </a:ln>
        </p:spPr>
        <p:txBody>
          <a:bodyPr vert="horz" wrap="square" lIns="91440" tIns="45720" rIns="91440" bIns="45720" numCol="1" anchor="t" anchorCtr="0" compatLnSpc="1"/>
          <a:lstStyle/>
          <a:p>
            <a:r>
              <a:rPr lang="zh-CN" altLang="en-US" sz="2800" smtClean="0"/>
              <a:t>加拉帕格斯群岛不同种地雀形成图解</a:t>
            </a:r>
            <a:endParaRPr lang="zh-CN" altLang="en-US" sz="2800" smtClean="0"/>
          </a:p>
        </p:txBody>
      </p:sp>
      <p:sp>
        <p:nvSpPr>
          <p:cNvPr id="651267" name="Text Box 3"/>
          <p:cNvSpPr txBox="1">
            <a:spLocks noChangeArrowheads="1"/>
          </p:cNvSpPr>
          <p:nvPr>
            <p:custDataLst>
              <p:tags r:id="rId2"/>
            </p:custDataLst>
          </p:nvPr>
        </p:nvSpPr>
        <p:spPr bwMode="auto">
          <a:xfrm>
            <a:off x="429684" y="908050"/>
            <a:ext cx="1346200" cy="1066800"/>
          </a:xfrm>
          <a:prstGeom prst="rect">
            <a:avLst/>
          </a:prstGeom>
          <a:noFill/>
          <a:ln w="9525">
            <a:noFill/>
            <a:miter lim="800000"/>
          </a:ln>
          <a:effectLst/>
        </p:spPr>
        <p:txBody>
          <a:bodyPr>
            <a:spAutoFit/>
          </a:bodyPr>
          <a:lstStyle/>
          <a:p>
            <a:pPr fontAlgn="ctr">
              <a:spcBef>
                <a:spcPct val="50000"/>
              </a:spcBef>
            </a:pPr>
            <a:r>
              <a:rPr lang="zh-CN" altLang="en-US" sz="3200" i="0">
                <a:ea typeface="黑体" panose="02010609060101010101" pitchFamily="49" charset="-122"/>
              </a:rPr>
              <a:t>原始地雀</a:t>
            </a:r>
            <a:endParaRPr lang="zh-CN" altLang="en-US" sz="3200" i="0">
              <a:ea typeface="黑体" panose="02010609060101010101" pitchFamily="49" charset="-122"/>
            </a:endParaRPr>
          </a:p>
        </p:txBody>
      </p:sp>
      <p:sp>
        <p:nvSpPr>
          <p:cNvPr id="651268" name="Text Box 4"/>
          <p:cNvSpPr txBox="1">
            <a:spLocks noChangeArrowheads="1"/>
          </p:cNvSpPr>
          <p:nvPr>
            <p:custDataLst>
              <p:tags r:id="rId3"/>
            </p:custDataLst>
          </p:nvPr>
        </p:nvSpPr>
        <p:spPr bwMode="auto">
          <a:xfrm>
            <a:off x="2446867" y="908050"/>
            <a:ext cx="4127500" cy="1066800"/>
          </a:xfrm>
          <a:prstGeom prst="rect">
            <a:avLst/>
          </a:prstGeom>
          <a:noFill/>
          <a:ln w="9525">
            <a:noFill/>
            <a:miter lim="800000"/>
          </a:ln>
          <a:effectLst/>
        </p:spPr>
        <p:txBody>
          <a:bodyPr>
            <a:spAutoFit/>
          </a:bodyPr>
          <a:lstStyle/>
          <a:p>
            <a:pPr fontAlgn="ctr">
              <a:spcBef>
                <a:spcPct val="50000"/>
              </a:spcBef>
            </a:pPr>
            <a:r>
              <a:rPr lang="zh-CN" altLang="en-US" sz="3200" i="0">
                <a:ea typeface="黑体" panose="02010609060101010101" pitchFamily="49" charset="-122"/>
              </a:rPr>
              <a:t>分布于不同岛屿上（</a:t>
            </a:r>
            <a:r>
              <a:rPr lang="zh-CN" altLang="en-US" sz="3200" i="0">
                <a:solidFill>
                  <a:srgbClr val="3399FF"/>
                </a:solidFill>
                <a:ea typeface="黑体" panose="02010609060101010101" pitchFamily="49" charset="-122"/>
              </a:rPr>
              <a:t>地理隔离</a:t>
            </a:r>
            <a:r>
              <a:rPr lang="zh-CN" altLang="en-US" sz="3200" i="0">
                <a:ea typeface="黑体" panose="02010609060101010101" pitchFamily="49" charset="-122"/>
              </a:rPr>
              <a:t>）</a:t>
            </a:r>
            <a:endParaRPr lang="zh-CN" altLang="en-US" sz="3200" i="0">
              <a:ea typeface="黑体" panose="02010609060101010101" pitchFamily="49" charset="-122"/>
            </a:endParaRPr>
          </a:p>
        </p:txBody>
      </p:sp>
      <p:sp>
        <p:nvSpPr>
          <p:cNvPr id="651269" name="Text Box 5"/>
          <p:cNvSpPr txBox="1">
            <a:spLocks noChangeArrowheads="1"/>
          </p:cNvSpPr>
          <p:nvPr>
            <p:custDataLst>
              <p:tags r:id="rId4"/>
            </p:custDataLst>
          </p:nvPr>
        </p:nvSpPr>
        <p:spPr bwMode="auto">
          <a:xfrm>
            <a:off x="7056967" y="908050"/>
            <a:ext cx="4800600" cy="1066800"/>
          </a:xfrm>
          <a:prstGeom prst="rect">
            <a:avLst/>
          </a:prstGeom>
          <a:noFill/>
          <a:ln w="9525">
            <a:noFill/>
            <a:miter lim="800000"/>
          </a:ln>
          <a:effectLst/>
        </p:spPr>
        <p:txBody>
          <a:bodyPr>
            <a:spAutoFit/>
          </a:bodyPr>
          <a:lstStyle/>
          <a:p>
            <a:pPr fontAlgn="ctr">
              <a:spcBef>
                <a:spcPct val="50000"/>
              </a:spcBef>
            </a:pPr>
            <a:r>
              <a:rPr lang="zh-CN" altLang="en-US" sz="3200" i="0">
                <a:ea typeface="黑体" panose="02010609060101010101" pitchFamily="49" charset="-122"/>
              </a:rPr>
              <a:t>各地雀种群出现不同</a:t>
            </a:r>
            <a:r>
              <a:rPr lang="zh-CN" altLang="en-US" sz="3200" i="0">
                <a:solidFill>
                  <a:srgbClr val="3399FF"/>
                </a:solidFill>
                <a:ea typeface="黑体" panose="02010609060101010101" pitchFamily="49" charset="-122"/>
              </a:rPr>
              <a:t>突变和基因重组</a:t>
            </a:r>
            <a:endParaRPr lang="zh-CN" altLang="en-US" sz="3200" i="0">
              <a:solidFill>
                <a:srgbClr val="3399FF"/>
              </a:solidFill>
              <a:ea typeface="黑体" panose="02010609060101010101" pitchFamily="49" charset="-122"/>
            </a:endParaRPr>
          </a:p>
        </p:txBody>
      </p:sp>
      <p:sp>
        <p:nvSpPr>
          <p:cNvPr id="651270" name="Text Box 6"/>
          <p:cNvSpPr txBox="1">
            <a:spLocks noChangeArrowheads="1"/>
          </p:cNvSpPr>
          <p:nvPr>
            <p:custDataLst>
              <p:tags r:id="rId5"/>
            </p:custDataLst>
          </p:nvPr>
        </p:nvSpPr>
        <p:spPr bwMode="auto">
          <a:xfrm>
            <a:off x="7825318" y="2347913"/>
            <a:ext cx="3359149" cy="1066800"/>
          </a:xfrm>
          <a:prstGeom prst="rect">
            <a:avLst/>
          </a:prstGeom>
          <a:noFill/>
          <a:ln w="9525">
            <a:noFill/>
            <a:miter lim="800000"/>
          </a:ln>
          <a:effectLst/>
        </p:spPr>
        <p:txBody>
          <a:bodyPr>
            <a:spAutoFit/>
          </a:bodyPr>
          <a:lstStyle/>
          <a:p>
            <a:pPr fontAlgn="ctr">
              <a:spcBef>
                <a:spcPct val="50000"/>
              </a:spcBef>
            </a:pPr>
            <a:r>
              <a:rPr lang="zh-CN" altLang="en-US" sz="3200" i="0">
                <a:ea typeface="黑体" panose="02010609060101010101" pitchFamily="49" charset="-122"/>
              </a:rPr>
              <a:t>不同种群间无</a:t>
            </a:r>
            <a:r>
              <a:rPr lang="zh-CN" altLang="en-US" sz="3200" i="0">
                <a:solidFill>
                  <a:srgbClr val="3399FF"/>
                </a:solidFill>
                <a:ea typeface="黑体" panose="02010609060101010101" pitchFamily="49" charset="-122"/>
              </a:rPr>
              <a:t>基因交流</a:t>
            </a:r>
            <a:endParaRPr lang="zh-CN" altLang="en-US" sz="3200" i="0">
              <a:solidFill>
                <a:srgbClr val="3399FF"/>
              </a:solidFill>
              <a:ea typeface="黑体" panose="02010609060101010101" pitchFamily="49" charset="-122"/>
            </a:endParaRPr>
          </a:p>
        </p:txBody>
      </p:sp>
      <p:sp>
        <p:nvSpPr>
          <p:cNvPr id="651271" name="Text Box 7"/>
          <p:cNvSpPr txBox="1">
            <a:spLocks noChangeArrowheads="1"/>
          </p:cNvSpPr>
          <p:nvPr>
            <p:custDataLst>
              <p:tags r:id="rId6"/>
            </p:custDataLst>
          </p:nvPr>
        </p:nvSpPr>
        <p:spPr bwMode="auto">
          <a:xfrm>
            <a:off x="1775885" y="2276475"/>
            <a:ext cx="4320116" cy="1066800"/>
          </a:xfrm>
          <a:prstGeom prst="rect">
            <a:avLst/>
          </a:prstGeom>
          <a:noFill/>
          <a:ln w="9525">
            <a:noFill/>
            <a:miter lim="800000"/>
          </a:ln>
          <a:effectLst/>
        </p:spPr>
        <p:txBody>
          <a:bodyPr>
            <a:spAutoFit/>
          </a:bodyPr>
          <a:lstStyle/>
          <a:p>
            <a:pPr fontAlgn="ctr">
              <a:spcBef>
                <a:spcPct val="50000"/>
              </a:spcBef>
            </a:pPr>
            <a:r>
              <a:rPr lang="zh-CN" altLang="en-US" sz="3200" i="0">
                <a:ea typeface="黑体" panose="02010609060101010101" pitchFamily="49" charset="-122"/>
              </a:rPr>
              <a:t>不同</a:t>
            </a:r>
            <a:r>
              <a:rPr lang="zh-CN" altLang="en-US" sz="3200" i="0">
                <a:solidFill>
                  <a:srgbClr val="3399FF"/>
                </a:solidFill>
                <a:ea typeface="黑体" panose="02010609060101010101" pitchFamily="49" charset="-122"/>
              </a:rPr>
              <a:t>种群基因频率</a:t>
            </a:r>
            <a:r>
              <a:rPr lang="zh-CN" altLang="en-US" sz="3200" i="0">
                <a:ea typeface="黑体" panose="02010609060101010101" pitchFamily="49" charset="-122"/>
              </a:rPr>
              <a:t>发生不同变化</a:t>
            </a:r>
            <a:endParaRPr lang="zh-CN" altLang="en-US" sz="3200" i="0">
              <a:ea typeface="黑体" panose="02010609060101010101" pitchFamily="49" charset="-122"/>
            </a:endParaRPr>
          </a:p>
        </p:txBody>
      </p:sp>
      <p:sp>
        <p:nvSpPr>
          <p:cNvPr id="651272" name="Text Box 8"/>
          <p:cNvSpPr txBox="1">
            <a:spLocks noChangeArrowheads="1"/>
          </p:cNvSpPr>
          <p:nvPr>
            <p:custDataLst>
              <p:tags r:id="rId7"/>
            </p:custDataLst>
          </p:nvPr>
        </p:nvSpPr>
        <p:spPr bwMode="auto">
          <a:xfrm>
            <a:off x="192617" y="3675063"/>
            <a:ext cx="6096000" cy="1569660"/>
          </a:xfrm>
          <a:prstGeom prst="rect">
            <a:avLst/>
          </a:prstGeom>
          <a:noFill/>
          <a:ln w="9525">
            <a:noFill/>
            <a:miter lim="800000"/>
          </a:ln>
          <a:effectLst/>
        </p:spPr>
        <p:txBody>
          <a:bodyPr>
            <a:spAutoFit/>
          </a:bodyPr>
          <a:lstStyle/>
          <a:p>
            <a:pPr fontAlgn="ctr">
              <a:spcBef>
                <a:spcPct val="50000"/>
              </a:spcBef>
            </a:pPr>
            <a:r>
              <a:rPr lang="zh-CN" altLang="en-US" sz="3200" i="0">
                <a:ea typeface="黑体" panose="02010609060101010101" pitchFamily="49" charset="-122"/>
              </a:rPr>
              <a:t>各岛屿环境不同，</a:t>
            </a:r>
            <a:r>
              <a:rPr lang="zh-CN" altLang="en-US" sz="3200" i="0">
                <a:solidFill>
                  <a:srgbClr val="3399FF"/>
                </a:solidFill>
                <a:ea typeface="黑体" panose="02010609060101010101" pitchFamily="49" charset="-122"/>
              </a:rPr>
              <a:t>自然选择</a:t>
            </a:r>
            <a:r>
              <a:rPr lang="zh-CN" altLang="en-US" sz="3200" i="0">
                <a:ea typeface="黑体" panose="02010609060101010101" pitchFamily="49" charset="-122"/>
              </a:rPr>
              <a:t>导致不同种群的</a:t>
            </a:r>
            <a:r>
              <a:rPr lang="zh-CN" altLang="en-US" sz="3200" i="0">
                <a:solidFill>
                  <a:srgbClr val="3399FF"/>
                </a:solidFill>
                <a:ea typeface="黑体" panose="02010609060101010101" pitchFamily="49" charset="-122"/>
              </a:rPr>
              <a:t>基因频率改变</a:t>
            </a:r>
            <a:r>
              <a:rPr lang="zh-CN" altLang="en-US" sz="3200" i="0">
                <a:ea typeface="黑体" panose="02010609060101010101" pitchFamily="49" charset="-122"/>
              </a:rPr>
              <a:t>有所差异</a:t>
            </a:r>
            <a:endParaRPr lang="zh-CN" altLang="en-US" sz="3200" i="0">
              <a:ea typeface="黑体" panose="02010609060101010101" pitchFamily="49" charset="-122"/>
            </a:endParaRPr>
          </a:p>
        </p:txBody>
      </p:sp>
      <p:sp>
        <p:nvSpPr>
          <p:cNvPr id="651273" name="Text Box 9"/>
          <p:cNvSpPr txBox="1">
            <a:spLocks noChangeArrowheads="1"/>
          </p:cNvSpPr>
          <p:nvPr>
            <p:custDataLst>
              <p:tags r:id="rId8"/>
            </p:custDataLst>
          </p:nvPr>
        </p:nvSpPr>
        <p:spPr bwMode="auto">
          <a:xfrm>
            <a:off x="7342717" y="3675063"/>
            <a:ext cx="3937000" cy="1077218"/>
          </a:xfrm>
          <a:prstGeom prst="rect">
            <a:avLst/>
          </a:prstGeom>
          <a:noFill/>
          <a:ln w="9525">
            <a:noFill/>
            <a:miter lim="800000"/>
          </a:ln>
          <a:effectLst/>
        </p:spPr>
        <p:txBody>
          <a:bodyPr>
            <a:spAutoFit/>
          </a:bodyPr>
          <a:lstStyle/>
          <a:p>
            <a:pPr fontAlgn="ctr">
              <a:spcBef>
                <a:spcPct val="50000"/>
              </a:spcBef>
            </a:pPr>
            <a:r>
              <a:rPr lang="zh-CN" altLang="en-US" sz="3200" i="0">
                <a:ea typeface="黑体" panose="02010609060101010101" pitchFamily="49" charset="-122"/>
              </a:rPr>
              <a:t>长此以往，不同种群</a:t>
            </a:r>
            <a:r>
              <a:rPr lang="zh-CN" altLang="en-US" sz="3200" i="0">
                <a:solidFill>
                  <a:srgbClr val="3399FF"/>
                </a:solidFill>
                <a:ea typeface="黑体" panose="02010609060101010101" pitchFamily="49" charset="-122"/>
              </a:rPr>
              <a:t>基因库</a:t>
            </a:r>
            <a:r>
              <a:rPr lang="zh-CN" altLang="en-US" sz="3200" i="0">
                <a:ea typeface="黑体" panose="02010609060101010101" pitchFamily="49" charset="-122"/>
              </a:rPr>
              <a:t>形成明显差异</a:t>
            </a:r>
            <a:endParaRPr lang="zh-CN" altLang="en-US" sz="3200" i="0">
              <a:ea typeface="黑体" panose="02010609060101010101" pitchFamily="49" charset="-122"/>
            </a:endParaRPr>
          </a:p>
        </p:txBody>
      </p:sp>
      <p:sp>
        <p:nvSpPr>
          <p:cNvPr id="651274" name="Text Box 10"/>
          <p:cNvSpPr txBox="1">
            <a:spLocks noChangeArrowheads="1"/>
          </p:cNvSpPr>
          <p:nvPr>
            <p:custDataLst>
              <p:tags r:id="rId9"/>
            </p:custDataLst>
          </p:nvPr>
        </p:nvSpPr>
        <p:spPr bwMode="auto">
          <a:xfrm>
            <a:off x="3600451" y="5661025"/>
            <a:ext cx="7584016" cy="579438"/>
          </a:xfrm>
          <a:prstGeom prst="rect">
            <a:avLst/>
          </a:prstGeom>
          <a:noFill/>
          <a:ln w="9525">
            <a:noFill/>
            <a:miter lim="800000"/>
          </a:ln>
          <a:effectLst/>
        </p:spPr>
        <p:txBody>
          <a:bodyPr>
            <a:spAutoFit/>
          </a:bodyPr>
          <a:lstStyle/>
          <a:p>
            <a:pPr fontAlgn="ctr">
              <a:spcBef>
                <a:spcPct val="50000"/>
              </a:spcBef>
            </a:pPr>
            <a:r>
              <a:rPr lang="zh-CN" altLang="en-US" sz="3200" i="0">
                <a:ea typeface="黑体" panose="02010609060101010101" pitchFamily="49" charset="-122"/>
              </a:rPr>
              <a:t>最终产生</a:t>
            </a:r>
            <a:r>
              <a:rPr lang="zh-CN" altLang="en-US" sz="3200" i="0">
                <a:solidFill>
                  <a:srgbClr val="3399FF"/>
                </a:solidFill>
                <a:ea typeface="黑体" panose="02010609060101010101" pitchFamily="49" charset="-122"/>
              </a:rPr>
              <a:t>生殖隔离</a:t>
            </a:r>
            <a:r>
              <a:rPr lang="zh-CN" altLang="en-US" sz="3200" i="0">
                <a:ea typeface="黑体" panose="02010609060101010101" pitchFamily="49" charset="-122"/>
              </a:rPr>
              <a:t>，物种形成</a:t>
            </a:r>
            <a:endParaRPr lang="zh-CN" altLang="en-US" sz="3200" i="0">
              <a:ea typeface="黑体" panose="02010609060101010101" pitchFamily="49" charset="-122"/>
            </a:endParaRPr>
          </a:p>
        </p:txBody>
      </p:sp>
      <p:sp>
        <p:nvSpPr>
          <p:cNvPr id="651275" name="AutoShape 11"/>
          <p:cNvSpPr>
            <a:spLocks noChangeArrowheads="1"/>
          </p:cNvSpPr>
          <p:nvPr>
            <p:custDataLst>
              <p:tags r:id="rId10"/>
            </p:custDataLst>
          </p:nvPr>
        </p:nvSpPr>
        <p:spPr bwMode="auto">
          <a:xfrm>
            <a:off x="1775885" y="1339851"/>
            <a:ext cx="577849" cy="288925"/>
          </a:xfrm>
          <a:prstGeom prst="rightArrow">
            <a:avLst>
              <a:gd name="adj1" fmla="val 50000"/>
              <a:gd name="adj2" fmla="val 37500"/>
            </a:avLst>
          </a:prstGeom>
          <a:solidFill>
            <a:srgbClr val="3399FF"/>
          </a:solidFill>
          <a:ln w="9525">
            <a:solidFill>
              <a:srgbClr val="3399FF"/>
            </a:solidFill>
            <a:miter lim="800000"/>
          </a:ln>
          <a:effectLst/>
        </p:spPr>
        <p:txBody>
          <a:bodyPr wrap="none" anchor="ctr"/>
          <a:lstStyle/>
          <a:p>
            <a:endParaRPr lang="zh-CN" altLang="en-US"/>
          </a:p>
        </p:txBody>
      </p:sp>
      <p:sp>
        <p:nvSpPr>
          <p:cNvPr id="651276" name="AutoShape 12"/>
          <p:cNvSpPr>
            <a:spLocks noChangeArrowheads="1"/>
          </p:cNvSpPr>
          <p:nvPr>
            <p:custDataLst>
              <p:tags r:id="rId11"/>
            </p:custDataLst>
          </p:nvPr>
        </p:nvSpPr>
        <p:spPr bwMode="auto">
          <a:xfrm>
            <a:off x="6383867" y="4364039"/>
            <a:ext cx="577851" cy="288925"/>
          </a:xfrm>
          <a:prstGeom prst="rightArrow">
            <a:avLst>
              <a:gd name="adj1" fmla="val 50000"/>
              <a:gd name="adj2" fmla="val 37500"/>
            </a:avLst>
          </a:prstGeom>
          <a:solidFill>
            <a:srgbClr val="3399FF"/>
          </a:solidFill>
          <a:ln w="9525">
            <a:solidFill>
              <a:srgbClr val="3399FF"/>
            </a:solidFill>
            <a:miter lim="800000"/>
          </a:ln>
          <a:effectLst/>
        </p:spPr>
        <p:txBody>
          <a:bodyPr wrap="none" anchor="ctr"/>
          <a:lstStyle/>
          <a:p>
            <a:endParaRPr lang="zh-CN" altLang="en-US"/>
          </a:p>
        </p:txBody>
      </p:sp>
      <p:sp>
        <p:nvSpPr>
          <p:cNvPr id="651277" name="AutoShape 13"/>
          <p:cNvSpPr>
            <a:spLocks noChangeArrowheads="1"/>
          </p:cNvSpPr>
          <p:nvPr>
            <p:custDataLst>
              <p:tags r:id="rId12"/>
            </p:custDataLst>
          </p:nvPr>
        </p:nvSpPr>
        <p:spPr bwMode="auto">
          <a:xfrm>
            <a:off x="6383867" y="1339851"/>
            <a:ext cx="577851" cy="288925"/>
          </a:xfrm>
          <a:prstGeom prst="rightArrow">
            <a:avLst>
              <a:gd name="adj1" fmla="val 50000"/>
              <a:gd name="adj2" fmla="val 37500"/>
            </a:avLst>
          </a:prstGeom>
          <a:solidFill>
            <a:srgbClr val="3399FF"/>
          </a:solidFill>
          <a:ln w="9525">
            <a:solidFill>
              <a:srgbClr val="3399FF"/>
            </a:solidFill>
            <a:miter lim="800000"/>
          </a:ln>
          <a:effectLst/>
        </p:spPr>
        <p:txBody>
          <a:bodyPr wrap="none" anchor="ctr"/>
          <a:lstStyle/>
          <a:p>
            <a:endParaRPr lang="zh-CN" altLang="en-US"/>
          </a:p>
        </p:txBody>
      </p:sp>
      <p:sp>
        <p:nvSpPr>
          <p:cNvPr id="651278" name="AutoShape 14"/>
          <p:cNvSpPr>
            <a:spLocks noChangeArrowheads="1"/>
          </p:cNvSpPr>
          <p:nvPr>
            <p:custDataLst>
              <p:tags r:id="rId13"/>
            </p:custDataLst>
          </p:nvPr>
        </p:nvSpPr>
        <p:spPr bwMode="auto">
          <a:xfrm>
            <a:off x="6383867" y="2708275"/>
            <a:ext cx="575733" cy="287338"/>
          </a:xfrm>
          <a:prstGeom prst="leftArrow">
            <a:avLst>
              <a:gd name="adj1" fmla="val 50000"/>
              <a:gd name="adj2" fmla="val 37569"/>
            </a:avLst>
          </a:prstGeom>
          <a:solidFill>
            <a:srgbClr val="3399FF"/>
          </a:solidFill>
          <a:ln w="9525">
            <a:solidFill>
              <a:srgbClr val="3399FF"/>
            </a:solidFill>
            <a:miter lim="800000"/>
          </a:ln>
          <a:effectLst/>
        </p:spPr>
        <p:txBody>
          <a:bodyPr wrap="none" anchor="ctr"/>
          <a:lstStyle/>
          <a:p>
            <a:endParaRPr lang="zh-CN" altLang="en-US"/>
          </a:p>
        </p:txBody>
      </p:sp>
      <p:sp>
        <p:nvSpPr>
          <p:cNvPr id="651279" name="AutoShape 15"/>
          <p:cNvSpPr>
            <a:spLocks noChangeArrowheads="1"/>
          </p:cNvSpPr>
          <p:nvPr>
            <p:custDataLst>
              <p:tags r:id="rId14"/>
            </p:custDataLst>
          </p:nvPr>
        </p:nvSpPr>
        <p:spPr bwMode="auto">
          <a:xfrm>
            <a:off x="9072034" y="1917700"/>
            <a:ext cx="385233" cy="503238"/>
          </a:xfrm>
          <a:prstGeom prst="downArrow">
            <a:avLst>
              <a:gd name="adj1" fmla="val 50000"/>
              <a:gd name="adj2" fmla="val 43544"/>
            </a:avLst>
          </a:prstGeom>
          <a:solidFill>
            <a:srgbClr val="3399FF"/>
          </a:solidFill>
          <a:ln w="9525">
            <a:solidFill>
              <a:srgbClr val="3399FF"/>
            </a:solidFill>
            <a:miter lim="800000"/>
          </a:ln>
          <a:effectLst/>
        </p:spPr>
        <p:txBody>
          <a:bodyPr vert="eaVert" wrap="none" anchor="ctr"/>
          <a:lstStyle/>
          <a:p>
            <a:endParaRPr lang="zh-CN" altLang="en-US"/>
          </a:p>
        </p:txBody>
      </p:sp>
      <p:sp>
        <p:nvSpPr>
          <p:cNvPr id="651280" name="AutoShape 16"/>
          <p:cNvSpPr>
            <a:spLocks noChangeArrowheads="1"/>
          </p:cNvSpPr>
          <p:nvPr>
            <p:custDataLst>
              <p:tags r:id="rId15"/>
            </p:custDataLst>
          </p:nvPr>
        </p:nvSpPr>
        <p:spPr bwMode="auto">
          <a:xfrm>
            <a:off x="2544234" y="3284539"/>
            <a:ext cx="385233" cy="503237"/>
          </a:xfrm>
          <a:prstGeom prst="downArrow">
            <a:avLst>
              <a:gd name="adj1" fmla="val 50000"/>
              <a:gd name="adj2" fmla="val 43544"/>
            </a:avLst>
          </a:prstGeom>
          <a:solidFill>
            <a:srgbClr val="3399FF"/>
          </a:solidFill>
          <a:ln w="9525">
            <a:solidFill>
              <a:srgbClr val="3399FF"/>
            </a:solidFill>
            <a:miter lim="800000"/>
          </a:ln>
          <a:effectLst/>
        </p:spPr>
        <p:txBody>
          <a:bodyPr vert="eaVert" wrap="none" anchor="ctr"/>
          <a:lstStyle/>
          <a:p>
            <a:pPr algn="ctr" fontAlgn="ctr"/>
            <a:endParaRPr lang="zh-CN" altLang="en-US" sz="3200" i="0">
              <a:ea typeface="黑体" panose="02010609060101010101" pitchFamily="49" charset="-122"/>
            </a:endParaRPr>
          </a:p>
        </p:txBody>
      </p:sp>
      <p:sp>
        <p:nvSpPr>
          <p:cNvPr id="651281" name="AutoShape 17"/>
          <p:cNvSpPr>
            <a:spLocks noChangeArrowheads="1"/>
          </p:cNvSpPr>
          <p:nvPr>
            <p:custDataLst>
              <p:tags r:id="rId16"/>
            </p:custDataLst>
          </p:nvPr>
        </p:nvSpPr>
        <p:spPr bwMode="auto">
          <a:xfrm>
            <a:off x="8688918" y="5229226"/>
            <a:ext cx="383116" cy="360363"/>
          </a:xfrm>
          <a:prstGeom prst="downArrow">
            <a:avLst>
              <a:gd name="adj1" fmla="val 50000"/>
              <a:gd name="adj2" fmla="val 31354"/>
            </a:avLst>
          </a:prstGeom>
          <a:solidFill>
            <a:srgbClr val="3399FF"/>
          </a:solidFill>
          <a:ln w="9525">
            <a:solidFill>
              <a:srgbClr val="3399FF"/>
            </a:solidFill>
            <a:miter lim="800000"/>
          </a:ln>
          <a:effectLst/>
        </p:spPr>
        <p:txBody>
          <a:bodyPr vert="eaVert"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1267"/>
                                        </p:tgtEl>
                                        <p:attrNameLst>
                                          <p:attrName>style.visibility</p:attrName>
                                        </p:attrNameLst>
                                      </p:cBhvr>
                                      <p:to>
                                        <p:strVal val="visible"/>
                                      </p:to>
                                    </p:set>
                                    <p:animEffect transition="in" filter="wipe(left)">
                                      <p:cBhvr>
                                        <p:cTn id="7" dur="500"/>
                                        <p:tgtEl>
                                          <p:spTgt spid="6512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51275"/>
                                        </p:tgtEl>
                                        <p:attrNameLst>
                                          <p:attrName>style.visibility</p:attrName>
                                        </p:attrNameLst>
                                      </p:cBhvr>
                                      <p:to>
                                        <p:strVal val="visible"/>
                                      </p:to>
                                    </p:set>
                                    <p:animEffect transition="in" filter="wipe(left)">
                                      <p:cBhvr>
                                        <p:cTn id="12" dur="500"/>
                                        <p:tgtEl>
                                          <p:spTgt spid="651275"/>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51268"/>
                                        </p:tgtEl>
                                        <p:attrNameLst>
                                          <p:attrName>style.visibility</p:attrName>
                                        </p:attrNameLst>
                                      </p:cBhvr>
                                      <p:to>
                                        <p:strVal val="visible"/>
                                      </p:to>
                                    </p:set>
                                    <p:animEffect transition="in" filter="wipe(left)">
                                      <p:cBhvr>
                                        <p:cTn id="16" dur="500"/>
                                        <p:tgtEl>
                                          <p:spTgt spid="65126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51277"/>
                                        </p:tgtEl>
                                        <p:attrNameLst>
                                          <p:attrName>style.visibility</p:attrName>
                                        </p:attrNameLst>
                                      </p:cBhvr>
                                      <p:to>
                                        <p:strVal val="visible"/>
                                      </p:to>
                                    </p:set>
                                    <p:animEffect transition="in" filter="wipe(left)">
                                      <p:cBhvr>
                                        <p:cTn id="21" dur="500"/>
                                        <p:tgtEl>
                                          <p:spTgt spid="651277"/>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651269"/>
                                        </p:tgtEl>
                                        <p:attrNameLst>
                                          <p:attrName>style.visibility</p:attrName>
                                        </p:attrNameLst>
                                      </p:cBhvr>
                                      <p:to>
                                        <p:strVal val="visible"/>
                                      </p:to>
                                    </p:set>
                                    <p:animEffect transition="in" filter="wipe(left)">
                                      <p:cBhvr>
                                        <p:cTn id="25" dur="500"/>
                                        <p:tgtEl>
                                          <p:spTgt spid="65126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651279"/>
                                        </p:tgtEl>
                                        <p:attrNameLst>
                                          <p:attrName>style.visibility</p:attrName>
                                        </p:attrNameLst>
                                      </p:cBhvr>
                                      <p:to>
                                        <p:strVal val="visible"/>
                                      </p:to>
                                    </p:set>
                                    <p:animEffect transition="in" filter="wipe(up)">
                                      <p:cBhvr>
                                        <p:cTn id="30" dur="500"/>
                                        <p:tgtEl>
                                          <p:spTgt spid="651279"/>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651270"/>
                                        </p:tgtEl>
                                        <p:attrNameLst>
                                          <p:attrName>style.visibility</p:attrName>
                                        </p:attrNameLst>
                                      </p:cBhvr>
                                      <p:to>
                                        <p:strVal val="visible"/>
                                      </p:to>
                                    </p:set>
                                    <p:animEffect transition="in" filter="wipe(left)">
                                      <p:cBhvr>
                                        <p:cTn id="34" dur="500"/>
                                        <p:tgtEl>
                                          <p:spTgt spid="65127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651278"/>
                                        </p:tgtEl>
                                        <p:attrNameLst>
                                          <p:attrName>style.visibility</p:attrName>
                                        </p:attrNameLst>
                                      </p:cBhvr>
                                      <p:to>
                                        <p:strVal val="visible"/>
                                      </p:to>
                                    </p:set>
                                    <p:animEffect transition="in" filter="wipe(right)">
                                      <p:cBhvr>
                                        <p:cTn id="39" dur="500"/>
                                        <p:tgtEl>
                                          <p:spTgt spid="651278"/>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651271"/>
                                        </p:tgtEl>
                                        <p:attrNameLst>
                                          <p:attrName>style.visibility</p:attrName>
                                        </p:attrNameLst>
                                      </p:cBhvr>
                                      <p:to>
                                        <p:strVal val="visible"/>
                                      </p:to>
                                    </p:set>
                                    <p:animEffect transition="in" filter="wipe(left)">
                                      <p:cBhvr>
                                        <p:cTn id="43" dur="500"/>
                                        <p:tgtEl>
                                          <p:spTgt spid="65127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651280"/>
                                        </p:tgtEl>
                                        <p:attrNameLst>
                                          <p:attrName>style.visibility</p:attrName>
                                        </p:attrNameLst>
                                      </p:cBhvr>
                                      <p:to>
                                        <p:strVal val="visible"/>
                                      </p:to>
                                    </p:set>
                                    <p:animEffect transition="in" filter="wipe(up)">
                                      <p:cBhvr>
                                        <p:cTn id="48" dur="500"/>
                                        <p:tgtEl>
                                          <p:spTgt spid="651280"/>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651272"/>
                                        </p:tgtEl>
                                        <p:attrNameLst>
                                          <p:attrName>style.visibility</p:attrName>
                                        </p:attrNameLst>
                                      </p:cBhvr>
                                      <p:to>
                                        <p:strVal val="visible"/>
                                      </p:to>
                                    </p:set>
                                    <p:animEffect transition="in" filter="wipe(left)">
                                      <p:cBhvr>
                                        <p:cTn id="52" dur="500"/>
                                        <p:tgtEl>
                                          <p:spTgt spid="65127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51276"/>
                                        </p:tgtEl>
                                        <p:attrNameLst>
                                          <p:attrName>style.visibility</p:attrName>
                                        </p:attrNameLst>
                                      </p:cBhvr>
                                      <p:to>
                                        <p:strVal val="visible"/>
                                      </p:to>
                                    </p:set>
                                    <p:animEffect transition="in" filter="wipe(left)">
                                      <p:cBhvr>
                                        <p:cTn id="57" dur="500"/>
                                        <p:tgtEl>
                                          <p:spTgt spid="651276"/>
                                        </p:tgtEl>
                                      </p:cBhvr>
                                    </p:animEffect>
                                  </p:childTnLst>
                                </p:cTn>
                              </p:par>
                            </p:childTnLst>
                          </p:cTn>
                        </p:par>
                        <p:par>
                          <p:cTn id="58" fill="hold">
                            <p:stCondLst>
                              <p:cond delay="500"/>
                            </p:stCondLst>
                            <p:childTnLst>
                              <p:par>
                                <p:cTn id="59" presetID="22" presetClass="entr" presetSubtype="8" fill="hold" grpId="0" nodeType="afterEffect">
                                  <p:stCondLst>
                                    <p:cond delay="0"/>
                                  </p:stCondLst>
                                  <p:childTnLst>
                                    <p:set>
                                      <p:cBhvr>
                                        <p:cTn id="60" dur="1" fill="hold">
                                          <p:stCondLst>
                                            <p:cond delay="0"/>
                                          </p:stCondLst>
                                        </p:cTn>
                                        <p:tgtEl>
                                          <p:spTgt spid="651273"/>
                                        </p:tgtEl>
                                        <p:attrNameLst>
                                          <p:attrName>style.visibility</p:attrName>
                                        </p:attrNameLst>
                                      </p:cBhvr>
                                      <p:to>
                                        <p:strVal val="visible"/>
                                      </p:to>
                                    </p:set>
                                    <p:animEffect transition="in" filter="wipe(left)">
                                      <p:cBhvr>
                                        <p:cTn id="61" dur="500"/>
                                        <p:tgtEl>
                                          <p:spTgt spid="65127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651281"/>
                                        </p:tgtEl>
                                        <p:attrNameLst>
                                          <p:attrName>style.visibility</p:attrName>
                                        </p:attrNameLst>
                                      </p:cBhvr>
                                      <p:to>
                                        <p:strVal val="visible"/>
                                      </p:to>
                                    </p:set>
                                    <p:animEffect transition="in" filter="wipe(up)">
                                      <p:cBhvr>
                                        <p:cTn id="66" dur="500"/>
                                        <p:tgtEl>
                                          <p:spTgt spid="651281"/>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651274"/>
                                        </p:tgtEl>
                                        <p:attrNameLst>
                                          <p:attrName>style.visibility</p:attrName>
                                        </p:attrNameLst>
                                      </p:cBhvr>
                                      <p:to>
                                        <p:strVal val="visible"/>
                                      </p:to>
                                    </p:set>
                                    <p:animEffect transition="in" filter="wipe(left)">
                                      <p:cBhvr>
                                        <p:cTn id="70" dur="500"/>
                                        <p:tgtEl>
                                          <p:spTgt spid="651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267" grpId="0"/>
      <p:bldP spid="651268" grpId="0"/>
      <p:bldP spid="651269" grpId="0"/>
      <p:bldP spid="651270" grpId="0"/>
      <p:bldP spid="651271" grpId="0"/>
      <p:bldP spid="651272" grpId="0"/>
      <p:bldP spid="651273" grpId="0"/>
      <p:bldP spid="651274" grpId="0"/>
      <p:bldP spid="651275" grpId="0"/>
      <p:bldP spid="651276" grpId="0"/>
      <p:bldP spid="651277" grpId="0"/>
      <p:bldP spid="651278" grpId="0"/>
      <p:bldP spid="651279" grpId="0"/>
      <p:bldP spid="651280" grpId="0"/>
      <p:bldP spid="65128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Line 2"/>
          <p:cNvSpPr>
            <a:spLocks noChangeShapeType="1"/>
          </p:cNvSpPr>
          <p:nvPr>
            <p:custDataLst>
              <p:tags r:id="rId1"/>
            </p:custDataLst>
          </p:nvPr>
        </p:nvSpPr>
        <p:spPr bwMode="auto">
          <a:xfrm>
            <a:off x="7632700" y="3203575"/>
            <a:ext cx="1151467" cy="0"/>
          </a:xfrm>
          <a:prstGeom prst="line">
            <a:avLst/>
          </a:prstGeom>
          <a:noFill/>
          <a:ln w="57150">
            <a:solidFill>
              <a:srgbClr val="FF0000"/>
            </a:solidFill>
            <a:round/>
            <a:tailEnd type="triangle" w="med" len="med"/>
          </a:ln>
          <a:effectLst/>
        </p:spPr>
        <p:txBody>
          <a:bodyPr/>
          <a:lstStyle/>
          <a:p>
            <a:endParaRPr lang="zh-CN" altLang="en-US"/>
          </a:p>
        </p:txBody>
      </p:sp>
      <p:sp>
        <p:nvSpPr>
          <p:cNvPr id="652291" name="Line 3"/>
          <p:cNvSpPr>
            <a:spLocks noChangeShapeType="1"/>
          </p:cNvSpPr>
          <p:nvPr>
            <p:custDataLst>
              <p:tags r:id="rId2"/>
            </p:custDataLst>
          </p:nvPr>
        </p:nvSpPr>
        <p:spPr bwMode="auto">
          <a:xfrm>
            <a:off x="7632700" y="5046663"/>
            <a:ext cx="1151467" cy="0"/>
          </a:xfrm>
          <a:prstGeom prst="line">
            <a:avLst/>
          </a:prstGeom>
          <a:noFill/>
          <a:ln w="57150">
            <a:solidFill>
              <a:srgbClr val="FF0000"/>
            </a:solidFill>
            <a:round/>
            <a:tailEnd type="triangle" w="med" len="med"/>
          </a:ln>
          <a:effectLst/>
        </p:spPr>
        <p:txBody>
          <a:bodyPr/>
          <a:lstStyle/>
          <a:p>
            <a:endParaRPr lang="zh-CN" altLang="en-US"/>
          </a:p>
        </p:txBody>
      </p:sp>
      <p:grpSp>
        <p:nvGrpSpPr>
          <p:cNvPr id="2" name="Group 4"/>
          <p:cNvGrpSpPr/>
          <p:nvPr>
            <p:custDataLst>
              <p:tags r:id="rId3"/>
            </p:custDataLst>
          </p:nvPr>
        </p:nvGrpSpPr>
        <p:grpSpPr>
          <a:xfrm>
            <a:off x="1968500" y="2965451"/>
            <a:ext cx="1439333" cy="2162175"/>
            <a:chOff x="1156" y="1389"/>
            <a:chExt cx="454" cy="1134"/>
          </a:xfrm>
        </p:grpSpPr>
        <p:sp>
          <p:nvSpPr>
            <p:cNvPr id="652293" name="Line 5"/>
            <p:cNvSpPr>
              <a:spLocks noChangeShapeType="1"/>
            </p:cNvSpPr>
            <p:nvPr>
              <p:custDataLst>
                <p:tags r:id="rId4"/>
              </p:custDataLst>
            </p:nvPr>
          </p:nvSpPr>
          <p:spPr bwMode="auto">
            <a:xfrm>
              <a:off x="1156" y="1933"/>
              <a:ext cx="182" cy="0"/>
            </a:xfrm>
            <a:prstGeom prst="line">
              <a:avLst/>
            </a:prstGeom>
            <a:noFill/>
            <a:ln w="57150">
              <a:solidFill>
                <a:srgbClr val="FF0000"/>
              </a:solidFill>
              <a:round/>
            </a:ln>
            <a:effectLst/>
          </p:spPr>
          <p:txBody>
            <a:bodyPr/>
            <a:lstStyle/>
            <a:p>
              <a:endParaRPr lang="zh-CN" altLang="en-US"/>
            </a:p>
          </p:txBody>
        </p:sp>
        <p:sp>
          <p:nvSpPr>
            <p:cNvPr id="652294" name="Line 6"/>
            <p:cNvSpPr>
              <a:spLocks noChangeShapeType="1"/>
            </p:cNvSpPr>
            <p:nvPr>
              <p:custDataLst>
                <p:tags r:id="rId5"/>
              </p:custDataLst>
            </p:nvPr>
          </p:nvSpPr>
          <p:spPr bwMode="auto">
            <a:xfrm flipH="1">
              <a:off x="1338" y="1389"/>
              <a:ext cx="0" cy="1134"/>
            </a:xfrm>
            <a:prstGeom prst="line">
              <a:avLst/>
            </a:prstGeom>
            <a:noFill/>
            <a:ln w="57150">
              <a:solidFill>
                <a:srgbClr val="FF0000"/>
              </a:solidFill>
              <a:round/>
            </a:ln>
            <a:effectLst/>
          </p:spPr>
          <p:txBody>
            <a:bodyPr/>
            <a:lstStyle/>
            <a:p>
              <a:endParaRPr lang="zh-CN" altLang="en-US"/>
            </a:p>
          </p:txBody>
        </p:sp>
        <p:sp>
          <p:nvSpPr>
            <p:cNvPr id="652295" name="Line 7"/>
            <p:cNvSpPr>
              <a:spLocks noChangeShapeType="1"/>
            </p:cNvSpPr>
            <p:nvPr>
              <p:custDataLst>
                <p:tags r:id="rId6"/>
              </p:custDataLst>
            </p:nvPr>
          </p:nvSpPr>
          <p:spPr bwMode="auto">
            <a:xfrm>
              <a:off x="1338" y="1389"/>
              <a:ext cx="272" cy="0"/>
            </a:xfrm>
            <a:prstGeom prst="line">
              <a:avLst/>
            </a:prstGeom>
            <a:noFill/>
            <a:ln w="57150">
              <a:solidFill>
                <a:srgbClr val="FF0000"/>
              </a:solidFill>
              <a:round/>
              <a:tailEnd type="triangle" w="med" len="med"/>
            </a:ln>
            <a:effectLst/>
          </p:spPr>
          <p:txBody>
            <a:bodyPr/>
            <a:lstStyle/>
            <a:p>
              <a:endParaRPr lang="zh-CN" altLang="en-US"/>
            </a:p>
          </p:txBody>
        </p:sp>
        <p:sp>
          <p:nvSpPr>
            <p:cNvPr id="652296" name="Line 8"/>
            <p:cNvSpPr>
              <a:spLocks noChangeShapeType="1"/>
            </p:cNvSpPr>
            <p:nvPr>
              <p:custDataLst>
                <p:tags r:id="rId7"/>
              </p:custDataLst>
            </p:nvPr>
          </p:nvSpPr>
          <p:spPr bwMode="auto">
            <a:xfrm>
              <a:off x="1338" y="2523"/>
              <a:ext cx="272" cy="0"/>
            </a:xfrm>
            <a:prstGeom prst="line">
              <a:avLst/>
            </a:prstGeom>
            <a:noFill/>
            <a:ln w="57150">
              <a:solidFill>
                <a:srgbClr val="FF0000"/>
              </a:solidFill>
              <a:round/>
              <a:tailEnd type="triangle" w="med" len="med"/>
            </a:ln>
            <a:effectLst/>
          </p:spPr>
          <p:txBody>
            <a:bodyPr/>
            <a:lstStyle/>
            <a:p>
              <a:endParaRPr lang="zh-CN" altLang="en-US"/>
            </a:p>
          </p:txBody>
        </p:sp>
      </p:grpSp>
      <p:sp>
        <p:nvSpPr>
          <p:cNvPr id="652297" name="Line 9"/>
          <p:cNvSpPr>
            <a:spLocks noChangeShapeType="1"/>
          </p:cNvSpPr>
          <p:nvPr>
            <p:custDataLst>
              <p:tags r:id="rId8"/>
            </p:custDataLst>
          </p:nvPr>
        </p:nvSpPr>
        <p:spPr bwMode="auto">
          <a:xfrm>
            <a:off x="3983567" y="3213100"/>
            <a:ext cx="2207684" cy="0"/>
          </a:xfrm>
          <a:prstGeom prst="line">
            <a:avLst/>
          </a:prstGeom>
          <a:noFill/>
          <a:ln w="57150">
            <a:solidFill>
              <a:srgbClr val="FF0000"/>
            </a:solidFill>
            <a:round/>
            <a:tailEnd type="triangle" w="med" len="med"/>
          </a:ln>
          <a:effectLst/>
        </p:spPr>
        <p:txBody>
          <a:bodyPr/>
          <a:lstStyle/>
          <a:p>
            <a:endParaRPr lang="zh-CN" altLang="en-US"/>
          </a:p>
        </p:txBody>
      </p:sp>
      <p:sp>
        <p:nvSpPr>
          <p:cNvPr id="652298" name="Line 10"/>
          <p:cNvSpPr>
            <a:spLocks noChangeShapeType="1"/>
          </p:cNvSpPr>
          <p:nvPr>
            <p:custDataLst>
              <p:tags r:id="rId9"/>
            </p:custDataLst>
          </p:nvPr>
        </p:nvSpPr>
        <p:spPr bwMode="auto">
          <a:xfrm>
            <a:off x="3983567" y="5056188"/>
            <a:ext cx="2207684" cy="0"/>
          </a:xfrm>
          <a:prstGeom prst="line">
            <a:avLst/>
          </a:prstGeom>
          <a:noFill/>
          <a:ln w="57150">
            <a:solidFill>
              <a:srgbClr val="FF0000"/>
            </a:solidFill>
            <a:round/>
            <a:tailEnd type="triangle" w="med" len="med"/>
          </a:ln>
          <a:effectLst/>
        </p:spPr>
        <p:txBody>
          <a:bodyPr/>
          <a:lstStyle/>
          <a:p>
            <a:endParaRPr lang="zh-CN" altLang="en-US"/>
          </a:p>
        </p:txBody>
      </p:sp>
      <p:sp>
        <p:nvSpPr>
          <p:cNvPr id="652299" name="Line 11"/>
          <p:cNvSpPr>
            <a:spLocks noChangeShapeType="1"/>
          </p:cNvSpPr>
          <p:nvPr>
            <p:custDataLst>
              <p:tags r:id="rId10"/>
            </p:custDataLst>
          </p:nvPr>
        </p:nvSpPr>
        <p:spPr bwMode="auto">
          <a:xfrm flipH="1">
            <a:off x="10033000" y="3471863"/>
            <a:ext cx="0" cy="1223962"/>
          </a:xfrm>
          <a:prstGeom prst="line">
            <a:avLst/>
          </a:prstGeom>
          <a:noFill/>
          <a:ln w="38100">
            <a:solidFill>
              <a:srgbClr val="FF0000"/>
            </a:solidFill>
            <a:prstDash val="lgDash"/>
            <a:round/>
            <a:headEnd type="triangle" w="med" len="med"/>
            <a:tailEnd type="triangle" w="med" len="med"/>
          </a:ln>
          <a:effectLst/>
        </p:spPr>
        <p:txBody>
          <a:bodyPr/>
          <a:lstStyle/>
          <a:p>
            <a:endParaRPr lang="zh-CN" altLang="en-US"/>
          </a:p>
        </p:txBody>
      </p:sp>
      <p:sp>
        <p:nvSpPr>
          <p:cNvPr id="652300" name="Rectangle 12"/>
          <p:cNvSpPr>
            <a:spLocks noGrp="1" noChangeArrowheads="1"/>
          </p:cNvSpPr>
          <p:nvPr>
            <p:ph type="title"/>
            <p:custDataLst>
              <p:tags r:id="rId11"/>
            </p:custDataLst>
          </p:nvPr>
        </p:nvSpPr>
        <p:spPr bwMode="auto">
          <a:xfrm>
            <a:off x="239184" y="476251"/>
            <a:ext cx="10972800" cy="777875"/>
          </a:xfrm>
          <a:prstGeom prst="rect">
            <a:avLst/>
          </a:prstGeom>
          <a:noFill/>
          <a:ln>
            <a:miter lim="800000"/>
          </a:ln>
        </p:spPr>
        <p:txBody>
          <a:bodyPr vert="horz" wrap="square" lIns="91440" tIns="45720" rIns="91440" bIns="45720" numCol="1" anchor="t" anchorCtr="0" compatLnSpc="1"/>
          <a:lstStyle/>
          <a:p>
            <a:r>
              <a:rPr lang="zh-CN" altLang="en-US" sz="3200" smtClean="0"/>
              <a:t>物种的形成方式</a:t>
            </a:r>
            <a:endParaRPr lang="zh-CN" altLang="en-US" sz="3200" smtClean="0"/>
          </a:p>
        </p:txBody>
      </p:sp>
      <p:sp>
        <p:nvSpPr>
          <p:cNvPr id="652301" name="Rectangle 13"/>
          <p:cNvSpPr>
            <a:spLocks noGrp="1" noChangeArrowheads="1"/>
          </p:cNvSpPr>
          <p:nvPr>
            <p:ph type="body" idx="1"/>
            <p:custDataLst>
              <p:tags r:id="rId12"/>
            </p:custDataLst>
          </p:nvPr>
        </p:nvSpPr>
        <p:spPr bwMode="auto">
          <a:xfrm>
            <a:off x="609600" y="1052513"/>
            <a:ext cx="10972800" cy="1079500"/>
          </a:xfrm>
          <a:prstGeom prst="rect">
            <a:avLst/>
          </a:prstGeom>
          <a:noFill/>
          <a:ln>
            <a:miter lim="800000"/>
          </a:ln>
        </p:spPr>
        <p:txBody>
          <a:bodyPr vert="horz" wrap="square" lIns="91440" tIns="45720" rIns="91440" bIns="45720" numCol="1" anchor="t" anchorCtr="0" compatLnSpc="1"/>
          <a:lstStyle/>
          <a:p>
            <a:r>
              <a:rPr lang="zh-CN" altLang="en-US" sz="3200" smtClean="0"/>
              <a:t>物种形成的方式有多种，经过长期地理隔离而达到生殖隔离是比较常见的方式。</a:t>
            </a:r>
            <a:endParaRPr lang="zh-CN" altLang="en-US" sz="3200" smtClean="0"/>
          </a:p>
        </p:txBody>
      </p:sp>
      <p:sp>
        <p:nvSpPr>
          <p:cNvPr id="652302" name="Text Box 14"/>
          <p:cNvSpPr txBox="1">
            <a:spLocks noChangeArrowheads="1"/>
          </p:cNvSpPr>
          <p:nvPr>
            <p:custDataLst>
              <p:tags r:id="rId13"/>
            </p:custDataLst>
          </p:nvPr>
        </p:nvSpPr>
        <p:spPr bwMode="auto">
          <a:xfrm>
            <a:off x="431801" y="3611564"/>
            <a:ext cx="1344084" cy="579437"/>
          </a:xfrm>
          <a:prstGeom prst="rect">
            <a:avLst/>
          </a:prstGeom>
          <a:noFill/>
          <a:ln w="9525">
            <a:noFill/>
            <a:miter lim="800000"/>
          </a:ln>
          <a:effectLst/>
        </p:spPr>
        <p:txBody>
          <a:bodyPr>
            <a:spAutoFit/>
          </a:bodyPr>
          <a:lstStyle/>
          <a:p>
            <a:r>
              <a:rPr lang="zh-CN" altLang="en-US" sz="3200" i="0">
                <a:latin typeface="黑体" panose="02010609060101010101" pitchFamily="49" charset="-122"/>
                <a:ea typeface="黑体" panose="02010609060101010101" pitchFamily="49" charset="-122"/>
              </a:rPr>
              <a:t>原种</a:t>
            </a:r>
            <a:endParaRPr lang="zh-CN" altLang="en-US" sz="3200" i="0">
              <a:latin typeface="黑体" panose="02010609060101010101" pitchFamily="49" charset="-122"/>
              <a:ea typeface="黑体" panose="02010609060101010101" pitchFamily="49" charset="-122"/>
            </a:endParaRPr>
          </a:p>
        </p:txBody>
      </p:sp>
      <p:sp>
        <p:nvSpPr>
          <p:cNvPr id="652303" name="Text Box 15"/>
          <p:cNvSpPr txBox="1">
            <a:spLocks noChangeArrowheads="1"/>
          </p:cNvSpPr>
          <p:nvPr>
            <p:custDataLst>
              <p:tags r:id="rId14"/>
            </p:custDataLst>
          </p:nvPr>
        </p:nvSpPr>
        <p:spPr bwMode="auto">
          <a:xfrm>
            <a:off x="3410884" y="2349501"/>
            <a:ext cx="595035" cy="1569660"/>
          </a:xfrm>
          <a:prstGeom prst="rect">
            <a:avLst/>
          </a:prstGeom>
          <a:noFill/>
          <a:ln w="9525">
            <a:noFill/>
            <a:miter lim="800000"/>
          </a:ln>
          <a:effectLst/>
        </p:spPr>
        <p:txBody>
          <a:bodyPr wrap="none">
            <a:spAutoFit/>
          </a:bodyPr>
          <a:lstStyle/>
          <a:p>
            <a:pPr algn="ctr"/>
            <a:r>
              <a:rPr lang="zh-CN" altLang="en-US" sz="3200" i="0">
                <a:latin typeface="黑体" panose="02010609060101010101" pitchFamily="49" charset="-122"/>
                <a:ea typeface="黑体" panose="02010609060101010101" pitchFamily="49" charset="-122"/>
              </a:rPr>
              <a:t>变</a:t>
            </a:r>
            <a:endParaRPr lang="zh-CN" altLang="en-US" sz="3200" i="0">
              <a:latin typeface="黑体" panose="02010609060101010101" pitchFamily="49" charset="-122"/>
              <a:ea typeface="黑体" panose="02010609060101010101" pitchFamily="49" charset="-122"/>
            </a:endParaRPr>
          </a:p>
          <a:p>
            <a:pPr algn="ctr"/>
            <a:r>
              <a:rPr lang="zh-CN" altLang="en-US" sz="3200" i="0">
                <a:latin typeface="黑体" panose="02010609060101010101" pitchFamily="49" charset="-122"/>
                <a:ea typeface="黑体" panose="02010609060101010101" pitchFamily="49" charset="-122"/>
              </a:rPr>
              <a:t>异</a:t>
            </a:r>
            <a:endParaRPr lang="zh-CN" altLang="en-US" sz="3200" i="0">
              <a:latin typeface="黑体" panose="02010609060101010101" pitchFamily="49" charset="-122"/>
              <a:ea typeface="黑体" panose="02010609060101010101" pitchFamily="49" charset="-122"/>
            </a:endParaRPr>
          </a:p>
          <a:p>
            <a:pPr algn="ctr"/>
            <a:r>
              <a:rPr lang="en-US" altLang="zh-CN" sz="3200" i="0">
                <a:latin typeface="黑体" panose="02010609060101010101" pitchFamily="49" charset="-122"/>
                <a:ea typeface="黑体" panose="02010609060101010101" pitchFamily="49" charset="-122"/>
              </a:rPr>
              <a:t>1</a:t>
            </a:r>
            <a:endParaRPr lang="en-US" altLang="zh-CN" sz="3200" i="0">
              <a:latin typeface="黑体" panose="02010609060101010101" pitchFamily="49" charset="-122"/>
              <a:ea typeface="黑体" panose="02010609060101010101" pitchFamily="49" charset="-122"/>
            </a:endParaRPr>
          </a:p>
        </p:txBody>
      </p:sp>
      <p:sp>
        <p:nvSpPr>
          <p:cNvPr id="652304" name="Text Box 16"/>
          <p:cNvSpPr txBox="1">
            <a:spLocks noChangeArrowheads="1"/>
          </p:cNvSpPr>
          <p:nvPr>
            <p:custDataLst>
              <p:tags r:id="rId15"/>
            </p:custDataLst>
          </p:nvPr>
        </p:nvSpPr>
        <p:spPr bwMode="auto">
          <a:xfrm>
            <a:off x="3409825" y="4510088"/>
            <a:ext cx="595035" cy="1569660"/>
          </a:xfrm>
          <a:prstGeom prst="rect">
            <a:avLst/>
          </a:prstGeom>
          <a:noFill/>
          <a:ln w="9525">
            <a:noFill/>
            <a:miter lim="800000"/>
          </a:ln>
          <a:effectLst/>
        </p:spPr>
        <p:txBody>
          <a:bodyPr wrap="none">
            <a:spAutoFit/>
          </a:bodyPr>
          <a:lstStyle/>
          <a:p>
            <a:pPr algn="ctr"/>
            <a:r>
              <a:rPr lang="zh-CN" altLang="en-US" sz="3200" i="0">
                <a:latin typeface="黑体" panose="02010609060101010101" pitchFamily="49" charset="-122"/>
                <a:ea typeface="黑体" panose="02010609060101010101" pitchFamily="49" charset="-122"/>
              </a:rPr>
              <a:t>变</a:t>
            </a:r>
            <a:endParaRPr lang="zh-CN" altLang="en-US" sz="3200" i="0">
              <a:latin typeface="黑体" panose="02010609060101010101" pitchFamily="49" charset="-122"/>
              <a:ea typeface="黑体" panose="02010609060101010101" pitchFamily="49" charset="-122"/>
            </a:endParaRPr>
          </a:p>
          <a:p>
            <a:pPr algn="ctr"/>
            <a:r>
              <a:rPr lang="zh-CN" altLang="en-US" sz="3200" i="0">
                <a:latin typeface="黑体" panose="02010609060101010101" pitchFamily="49" charset="-122"/>
                <a:ea typeface="黑体" panose="02010609060101010101" pitchFamily="49" charset="-122"/>
              </a:rPr>
              <a:t>异</a:t>
            </a:r>
            <a:endParaRPr lang="zh-CN" altLang="en-US" sz="3200" i="0">
              <a:latin typeface="黑体" panose="02010609060101010101" pitchFamily="49" charset="-122"/>
              <a:ea typeface="黑体" panose="02010609060101010101" pitchFamily="49" charset="-122"/>
            </a:endParaRPr>
          </a:p>
          <a:p>
            <a:pPr algn="ctr"/>
            <a:r>
              <a:rPr lang="en-US" altLang="zh-CN" sz="3200" i="0">
                <a:latin typeface="黑体" panose="02010609060101010101" pitchFamily="49" charset="-122"/>
                <a:ea typeface="黑体" panose="02010609060101010101" pitchFamily="49" charset="-122"/>
              </a:rPr>
              <a:t>2</a:t>
            </a:r>
            <a:endParaRPr lang="en-US" altLang="zh-CN" sz="3200" i="0">
              <a:latin typeface="黑体" panose="02010609060101010101" pitchFamily="49" charset="-122"/>
              <a:ea typeface="黑体" panose="02010609060101010101" pitchFamily="49" charset="-122"/>
            </a:endParaRPr>
          </a:p>
        </p:txBody>
      </p:sp>
      <p:sp>
        <p:nvSpPr>
          <p:cNvPr id="652305" name="Text Box 17"/>
          <p:cNvSpPr txBox="1">
            <a:spLocks noChangeArrowheads="1"/>
          </p:cNvSpPr>
          <p:nvPr>
            <p:custDataLst>
              <p:tags r:id="rId16"/>
            </p:custDataLst>
          </p:nvPr>
        </p:nvSpPr>
        <p:spPr bwMode="auto">
          <a:xfrm>
            <a:off x="6216651" y="2638425"/>
            <a:ext cx="1210588" cy="1077218"/>
          </a:xfrm>
          <a:prstGeom prst="rect">
            <a:avLst/>
          </a:prstGeom>
          <a:noFill/>
          <a:ln w="9525">
            <a:noFill/>
            <a:miter lim="800000"/>
          </a:ln>
          <a:effectLst/>
        </p:spPr>
        <p:txBody>
          <a:bodyPr wrap="none">
            <a:spAutoFit/>
          </a:bodyPr>
          <a:lstStyle/>
          <a:p>
            <a:r>
              <a:rPr lang="zh-CN" altLang="en-US" sz="3200" i="0">
                <a:latin typeface="黑体" panose="02010609060101010101" pitchFamily="49" charset="-122"/>
                <a:ea typeface="黑体" panose="02010609060101010101" pitchFamily="49" charset="-122"/>
              </a:rPr>
              <a:t>变异</a:t>
            </a:r>
            <a:endParaRPr lang="zh-CN" altLang="en-US" sz="3200" i="0">
              <a:latin typeface="黑体" panose="02010609060101010101" pitchFamily="49" charset="-122"/>
              <a:ea typeface="黑体" panose="02010609060101010101" pitchFamily="49" charset="-122"/>
            </a:endParaRPr>
          </a:p>
          <a:p>
            <a:r>
              <a:rPr lang="zh-CN" altLang="en-US" sz="3200" i="0">
                <a:latin typeface="黑体" panose="02010609060101010101" pitchFamily="49" charset="-122"/>
                <a:ea typeface="黑体" panose="02010609060101010101" pitchFamily="49" charset="-122"/>
              </a:rPr>
              <a:t>类型</a:t>
            </a:r>
            <a:r>
              <a:rPr lang="en-US" altLang="zh-CN" sz="3200" i="0">
                <a:latin typeface="黑体" panose="02010609060101010101" pitchFamily="49" charset="-122"/>
                <a:ea typeface="黑体" panose="02010609060101010101" pitchFamily="49" charset="-122"/>
              </a:rPr>
              <a:t>1</a:t>
            </a:r>
            <a:endParaRPr lang="en-US" altLang="zh-CN" sz="3200" i="0">
              <a:latin typeface="黑体" panose="02010609060101010101" pitchFamily="49" charset="-122"/>
              <a:ea typeface="黑体" panose="02010609060101010101" pitchFamily="49" charset="-122"/>
            </a:endParaRPr>
          </a:p>
        </p:txBody>
      </p:sp>
      <p:sp>
        <p:nvSpPr>
          <p:cNvPr id="652306" name="Text Box 18"/>
          <p:cNvSpPr txBox="1">
            <a:spLocks noChangeArrowheads="1"/>
          </p:cNvSpPr>
          <p:nvPr>
            <p:custDataLst>
              <p:tags r:id="rId17"/>
            </p:custDataLst>
          </p:nvPr>
        </p:nvSpPr>
        <p:spPr bwMode="auto">
          <a:xfrm>
            <a:off x="6216651" y="4481513"/>
            <a:ext cx="1210588" cy="1077218"/>
          </a:xfrm>
          <a:prstGeom prst="rect">
            <a:avLst/>
          </a:prstGeom>
          <a:noFill/>
          <a:ln w="9525">
            <a:noFill/>
            <a:miter lim="800000"/>
          </a:ln>
          <a:effectLst/>
        </p:spPr>
        <p:txBody>
          <a:bodyPr wrap="none">
            <a:spAutoFit/>
          </a:bodyPr>
          <a:lstStyle/>
          <a:p>
            <a:r>
              <a:rPr lang="zh-CN" altLang="en-US" sz="3200" i="0">
                <a:latin typeface="黑体" panose="02010609060101010101" pitchFamily="49" charset="-122"/>
                <a:ea typeface="黑体" panose="02010609060101010101" pitchFamily="49" charset="-122"/>
              </a:rPr>
              <a:t>变异</a:t>
            </a:r>
            <a:endParaRPr lang="zh-CN" altLang="en-US" sz="3200" i="0">
              <a:latin typeface="黑体" panose="02010609060101010101" pitchFamily="49" charset="-122"/>
              <a:ea typeface="黑体" panose="02010609060101010101" pitchFamily="49" charset="-122"/>
            </a:endParaRPr>
          </a:p>
          <a:p>
            <a:r>
              <a:rPr lang="zh-CN" altLang="en-US" sz="3200" i="0">
                <a:latin typeface="黑体" panose="02010609060101010101" pitchFamily="49" charset="-122"/>
                <a:ea typeface="黑体" panose="02010609060101010101" pitchFamily="49" charset="-122"/>
              </a:rPr>
              <a:t>类型</a:t>
            </a:r>
            <a:r>
              <a:rPr lang="en-US" altLang="zh-CN" sz="3200" i="0">
                <a:latin typeface="黑体" panose="02010609060101010101" pitchFamily="49" charset="-122"/>
                <a:ea typeface="黑体" panose="02010609060101010101" pitchFamily="49" charset="-122"/>
              </a:rPr>
              <a:t>2</a:t>
            </a:r>
            <a:endParaRPr lang="en-US" altLang="zh-CN" sz="3200" i="0">
              <a:latin typeface="黑体" panose="02010609060101010101" pitchFamily="49" charset="-122"/>
              <a:ea typeface="黑体" panose="02010609060101010101" pitchFamily="49" charset="-122"/>
            </a:endParaRPr>
          </a:p>
        </p:txBody>
      </p:sp>
      <p:sp>
        <p:nvSpPr>
          <p:cNvPr id="652307" name="Text Box 19"/>
          <p:cNvSpPr txBox="1">
            <a:spLocks noChangeArrowheads="1"/>
          </p:cNvSpPr>
          <p:nvPr>
            <p:custDataLst>
              <p:tags r:id="rId18"/>
            </p:custDataLst>
          </p:nvPr>
        </p:nvSpPr>
        <p:spPr bwMode="auto">
          <a:xfrm>
            <a:off x="9173634" y="2909889"/>
            <a:ext cx="1210588" cy="584775"/>
          </a:xfrm>
          <a:prstGeom prst="rect">
            <a:avLst/>
          </a:prstGeom>
          <a:noFill/>
          <a:ln w="9525">
            <a:noFill/>
            <a:miter lim="800000"/>
          </a:ln>
          <a:effectLst/>
        </p:spPr>
        <p:txBody>
          <a:bodyPr wrap="none">
            <a:spAutoFit/>
          </a:bodyPr>
          <a:lstStyle/>
          <a:p>
            <a:r>
              <a:rPr lang="zh-CN" altLang="en-US" sz="3200" i="0">
                <a:latin typeface="黑体" panose="02010609060101010101" pitchFamily="49" charset="-122"/>
                <a:ea typeface="黑体" panose="02010609060101010101" pitchFamily="49" charset="-122"/>
              </a:rPr>
              <a:t>新种</a:t>
            </a:r>
            <a:r>
              <a:rPr lang="en-US" altLang="zh-CN" sz="3200" i="0">
                <a:latin typeface="黑体" panose="02010609060101010101" pitchFamily="49" charset="-122"/>
                <a:ea typeface="黑体" panose="02010609060101010101" pitchFamily="49" charset="-122"/>
              </a:rPr>
              <a:t>1</a:t>
            </a:r>
            <a:endParaRPr lang="en-US" altLang="zh-CN" sz="3200" i="0">
              <a:latin typeface="黑体" panose="02010609060101010101" pitchFamily="49" charset="-122"/>
              <a:ea typeface="黑体" panose="02010609060101010101" pitchFamily="49" charset="-122"/>
            </a:endParaRPr>
          </a:p>
        </p:txBody>
      </p:sp>
      <p:sp>
        <p:nvSpPr>
          <p:cNvPr id="652308" name="Text Box 20"/>
          <p:cNvSpPr txBox="1">
            <a:spLocks noChangeArrowheads="1"/>
          </p:cNvSpPr>
          <p:nvPr>
            <p:custDataLst>
              <p:tags r:id="rId19"/>
            </p:custDataLst>
          </p:nvPr>
        </p:nvSpPr>
        <p:spPr bwMode="auto">
          <a:xfrm>
            <a:off x="9268884" y="4681539"/>
            <a:ext cx="1210588" cy="584775"/>
          </a:xfrm>
          <a:prstGeom prst="rect">
            <a:avLst/>
          </a:prstGeom>
          <a:noFill/>
          <a:ln w="9525">
            <a:noFill/>
            <a:miter lim="800000"/>
          </a:ln>
          <a:effectLst/>
        </p:spPr>
        <p:txBody>
          <a:bodyPr wrap="none">
            <a:spAutoFit/>
          </a:bodyPr>
          <a:lstStyle/>
          <a:p>
            <a:r>
              <a:rPr lang="zh-CN" altLang="en-US" sz="3200" i="0">
                <a:latin typeface="黑体" panose="02010609060101010101" pitchFamily="49" charset="-122"/>
                <a:ea typeface="黑体" panose="02010609060101010101" pitchFamily="49" charset="-122"/>
              </a:rPr>
              <a:t>新种</a:t>
            </a:r>
            <a:r>
              <a:rPr lang="en-US" altLang="zh-CN" sz="3200" i="0">
                <a:latin typeface="黑体" panose="02010609060101010101" pitchFamily="49" charset="-122"/>
                <a:ea typeface="黑体" panose="02010609060101010101" pitchFamily="49" charset="-122"/>
              </a:rPr>
              <a:t>2</a:t>
            </a:r>
            <a:endParaRPr lang="en-US" altLang="zh-CN" sz="3200" i="0">
              <a:latin typeface="黑体" panose="02010609060101010101" pitchFamily="49" charset="-122"/>
              <a:ea typeface="黑体" panose="02010609060101010101" pitchFamily="49" charset="-122"/>
            </a:endParaRPr>
          </a:p>
        </p:txBody>
      </p:sp>
      <p:grpSp>
        <p:nvGrpSpPr>
          <p:cNvPr id="3" name="Group 21"/>
          <p:cNvGrpSpPr/>
          <p:nvPr>
            <p:custDataLst>
              <p:tags r:id="rId20"/>
            </p:custDataLst>
          </p:nvPr>
        </p:nvGrpSpPr>
        <p:grpSpPr>
          <a:xfrm>
            <a:off x="9577914" y="3573466"/>
            <a:ext cx="1348316" cy="938213"/>
            <a:chOff x="4259" y="1979"/>
            <a:chExt cx="637" cy="591"/>
          </a:xfrm>
        </p:grpSpPr>
        <p:sp>
          <p:nvSpPr>
            <p:cNvPr id="652310" name="Text Box 22"/>
            <p:cNvSpPr txBox="1">
              <a:spLocks noChangeArrowheads="1"/>
            </p:cNvSpPr>
            <p:nvPr>
              <p:custDataLst>
                <p:tags r:id="rId21"/>
              </p:custDataLst>
            </p:nvPr>
          </p:nvSpPr>
          <p:spPr bwMode="auto">
            <a:xfrm>
              <a:off x="4259" y="1995"/>
              <a:ext cx="320" cy="575"/>
            </a:xfrm>
            <a:prstGeom prst="rect">
              <a:avLst/>
            </a:prstGeom>
            <a:noFill/>
            <a:ln w="9525">
              <a:noFill/>
              <a:miter lim="800000"/>
            </a:ln>
            <a:effectLst/>
          </p:spPr>
          <p:txBody>
            <a:bodyPr vert="eaVert" wrap="none">
              <a:spAutoFit/>
            </a:bodyPr>
            <a:lstStyle/>
            <a:p>
              <a:r>
                <a:rPr lang="zh-CN" altLang="en-US" sz="3200" i="0">
                  <a:latin typeface="黑体" panose="02010609060101010101" pitchFamily="49" charset="-122"/>
                  <a:ea typeface="黑体" panose="02010609060101010101" pitchFamily="49" charset="-122"/>
                </a:rPr>
                <a:t>生殖</a:t>
              </a:r>
              <a:endParaRPr lang="zh-CN" altLang="en-US" sz="3200" i="0">
                <a:latin typeface="黑体" panose="02010609060101010101" pitchFamily="49" charset="-122"/>
                <a:ea typeface="黑体" panose="02010609060101010101" pitchFamily="49" charset="-122"/>
              </a:endParaRPr>
            </a:p>
          </p:txBody>
        </p:sp>
        <p:sp>
          <p:nvSpPr>
            <p:cNvPr id="652311" name="Text Box 23"/>
            <p:cNvSpPr txBox="1">
              <a:spLocks noChangeArrowheads="1"/>
            </p:cNvSpPr>
            <p:nvPr>
              <p:custDataLst>
                <p:tags r:id="rId22"/>
              </p:custDataLst>
            </p:nvPr>
          </p:nvSpPr>
          <p:spPr bwMode="auto">
            <a:xfrm>
              <a:off x="4576" y="1979"/>
              <a:ext cx="320" cy="575"/>
            </a:xfrm>
            <a:prstGeom prst="rect">
              <a:avLst/>
            </a:prstGeom>
            <a:noFill/>
            <a:ln w="9525">
              <a:noFill/>
              <a:miter lim="800000"/>
            </a:ln>
            <a:effectLst/>
          </p:spPr>
          <p:txBody>
            <a:bodyPr vert="eaVert" wrap="none">
              <a:spAutoFit/>
            </a:bodyPr>
            <a:lstStyle/>
            <a:p>
              <a:r>
                <a:rPr lang="zh-CN" altLang="en-US" sz="3200" i="0">
                  <a:latin typeface="黑体" panose="02010609060101010101" pitchFamily="49" charset="-122"/>
                  <a:ea typeface="黑体" panose="02010609060101010101" pitchFamily="49" charset="-122"/>
                </a:rPr>
                <a:t>隔离</a:t>
              </a:r>
              <a:endParaRPr lang="zh-CN" altLang="en-US" sz="3200" i="0">
                <a:latin typeface="黑体" panose="02010609060101010101" pitchFamily="49" charset="-122"/>
                <a:ea typeface="黑体" panose="02010609060101010101" pitchFamily="49" charset="-122"/>
              </a:endParaRPr>
            </a:p>
          </p:txBody>
        </p:sp>
      </p:grpSp>
      <p:grpSp>
        <p:nvGrpSpPr>
          <p:cNvPr id="4" name="Group 24"/>
          <p:cNvGrpSpPr/>
          <p:nvPr>
            <p:custDataLst>
              <p:tags r:id="rId23"/>
            </p:custDataLst>
          </p:nvPr>
        </p:nvGrpSpPr>
        <p:grpSpPr>
          <a:xfrm>
            <a:off x="4303183" y="2573339"/>
            <a:ext cx="1333499" cy="1222293"/>
            <a:chOff x="1927" y="1187"/>
            <a:chExt cx="630" cy="585"/>
          </a:xfrm>
        </p:grpSpPr>
        <p:sp>
          <p:nvSpPr>
            <p:cNvPr id="652313" name="Text Box 25"/>
            <p:cNvSpPr txBox="1">
              <a:spLocks noChangeArrowheads="1"/>
            </p:cNvSpPr>
            <p:nvPr>
              <p:custDataLst>
                <p:tags r:id="rId24"/>
              </p:custDataLst>
            </p:nvPr>
          </p:nvSpPr>
          <p:spPr bwMode="auto">
            <a:xfrm>
              <a:off x="1927" y="1187"/>
              <a:ext cx="630" cy="280"/>
            </a:xfrm>
            <a:prstGeom prst="rect">
              <a:avLst/>
            </a:prstGeom>
            <a:noFill/>
            <a:ln w="9525">
              <a:noFill/>
              <a:miter lim="800000"/>
            </a:ln>
            <a:effectLst/>
          </p:spPr>
          <p:txBody>
            <a:bodyPr>
              <a:spAutoFit/>
            </a:bodyPr>
            <a:lstStyle/>
            <a:p>
              <a:r>
                <a:rPr lang="zh-CN" altLang="en-US" sz="3200" i="0">
                  <a:latin typeface="黑体" panose="02010609060101010101" pitchFamily="49" charset="-122"/>
                  <a:ea typeface="黑体" panose="02010609060101010101" pitchFamily="49" charset="-122"/>
                </a:rPr>
                <a:t>自然</a:t>
              </a:r>
              <a:endParaRPr lang="zh-CN" altLang="en-US" sz="3200" i="0">
                <a:latin typeface="黑体" panose="02010609060101010101" pitchFamily="49" charset="-122"/>
                <a:ea typeface="黑体" panose="02010609060101010101" pitchFamily="49" charset="-122"/>
              </a:endParaRPr>
            </a:p>
          </p:txBody>
        </p:sp>
        <p:sp>
          <p:nvSpPr>
            <p:cNvPr id="652314" name="Text Box 26"/>
            <p:cNvSpPr txBox="1">
              <a:spLocks noChangeArrowheads="1"/>
            </p:cNvSpPr>
            <p:nvPr>
              <p:custDataLst>
                <p:tags r:id="rId25"/>
              </p:custDataLst>
            </p:nvPr>
          </p:nvSpPr>
          <p:spPr bwMode="auto">
            <a:xfrm>
              <a:off x="1927" y="1492"/>
              <a:ext cx="572" cy="280"/>
            </a:xfrm>
            <a:prstGeom prst="rect">
              <a:avLst/>
            </a:prstGeom>
            <a:noFill/>
            <a:ln w="9525">
              <a:noFill/>
              <a:miter lim="800000"/>
            </a:ln>
            <a:effectLst/>
          </p:spPr>
          <p:txBody>
            <a:bodyPr wrap="none">
              <a:spAutoFit/>
            </a:bodyPr>
            <a:lstStyle/>
            <a:p>
              <a:r>
                <a:rPr lang="zh-CN" altLang="en-US" sz="3200" i="0">
                  <a:latin typeface="黑体" panose="02010609060101010101" pitchFamily="49" charset="-122"/>
                  <a:ea typeface="黑体" panose="02010609060101010101" pitchFamily="49" charset="-122"/>
                </a:rPr>
                <a:t>选择</a:t>
              </a:r>
              <a:r>
                <a:rPr lang="en-US" altLang="zh-CN" sz="3200" i="0">
                  <a:latin typeface="黑体" panose="02010609060101010101" pitchFamily="49" charset="-122"/>
                  <a:ea typeface="黑体" panose="02010609060101010101" pitchFamily="49" charset="-122"/>
                </a:rPr>
                <a:t>1</a:t>
              </a:r>
              <a:endParaRPr lang="en-US" altLang="zh-CN" sz="3200" i="0">
                <a:latin typeface="黑体" panose="02010609060101010101" pitchFamily="49" charset="-122"/>
                <a:ea typeface="黑体" panose="02010609060101010101" pitchFamily="49" charset="-122"/>
              </a:endParaRPr>
            </a:p>
          </p:txBody>
        </p:sp>
      </p:grpSp>
      <p:grpSp>
        <p:nvGrpSpPr>
          <p:cNvPr id="5" name="Group 27"/>
          <p:cNvGrpSpPr/>
          <p:nvPr>
            <p:custDataLst>
              <p:tags r:id="rId26"/>
            </p:custDataLst>
          </p:nvPr>
        </p:nvGrpSpPr>
        <p:grpSpPr>
          <a:xfrm>
            <a:off x="4296834" y="4481513"/>
            <a:ext cx="1606551" cy="1142141"/>
            <a:chOff x="1927" y="1187"/>
            <a:chExt cx="759" cy="624"/>
          </a:xfrm>
        </p:grpSpPr>
        <p:sp>
          <p:nvSpPr>
            <p:cNvPr id="652316" name="Text Box 28"/>
            <p:cNvSpPr txBox="1">
              <a:spLocks noChangeArrowheads="1"/>
            </p:cNvSpPr>
            <p:nvPr>
              <p:custDataLst>
                <p:tags r:id="rId27"/>
              </p:custDataLst>
            </p:nvPr>
          </p:nvSpPr>
          <p:spPr bwMode="auto">
            <a:xfrm>
              <a:off x="1927" y="1187"/>
              <a:ext cx="475" cy="319"/>
            </a:xfrm>
            <a:prstGeom prst="rect">
              <a:avLst/>
            </a:prstGeom>
            <a:noFill/>
            <a:ln w="9525">
              <a:noFill/>
              <a:miter lim="800000"/>
            </a:ln>
            <a:effectLst/>
          </p:spPr>
          <p:txBody>
            <a:bodyPr wrap="none">
              <a:spAutoFit/>
            </a:bodyPr>
            <a:lstStyle/>
            <a:p>
              <a:r>
                <a:rPr lang="zh-CN" altLang="en-US" sz="3200" i="0">
                  <a:latin typeface="黑体" panose="02010609060101010101" pitchFamily="49" charset="-122"/>
                  <a:ea typeface="黑体" panose="02010609060101010101" pitchFamily="49" charset="-122"/>
                </a:rPr>
                <a:t>自然</a:t>
              </a:r>
              <a:endParaRPr lang="zh-CN" altLang="en-US" sz="3200" i="0">
                <a:latin typeface="黑体" panose="02010609060101010101" pitchFamily="49" charset="-122"/>
                <a:ea typeface="黑体" panose="02010609060101010101" pitchFamily="49" charset="-122"/>
              </a:endParaRPr>
            </a:p>
          </p:txBody>
        </p:sp>
        <p:sp>
          <p:nvSpPr>
            <p:cNvPr id="652317" name="Text Box 29"/>
            <p:cNvSpPr txBox="1">
              <a:spLocks noChangeArrowheads="1"/>
            </p:cNvSpPr>
            <p:nvPr>
              <p:custDataLst>
                <p:tags r:id="rId28"/>
              </p:custDataLst>
            </p:nvPr>
          </p:nvSpPr>
          <p:spPr bwMode="auto">
            <a:xfrm>
              <a:off x="1927" y="1492"/>
              <a:ext cx="759" cy="319"/>
            </a:xfrm>
            <a:prstGeom prst="rect">
              <a:avLst/>
            </a:prstGeom>
            <a:noFill/>
            <a:ln w="9525">
              <a:noFill/>
              <a:miter lim="800000"/>
            </a:ln>
            <a:effectLst/>
          </p:spPr>
          <p:txBody>
            <a:bodyPr>
              <a:spAutoFit/>
            </a:bodyPr>
            <a:lstStyle/>
            <a:p>
              <a:r>
                <a:rPr lang="zh-CN" altLang="en-US" sz="3200" i="0">
                  <a:latin typeface="黑体" panose="02010609060101010101" pitchFamily="49" charset="-122"/>
                  <a:ea typeface="黑体" panose="02010609060101010101" pitchFamily="49" charset="-122"/>
                </a:rPr>
                <a:t>选择</a:t>
              </a:r>
              <a:r>
                <a:rPr lang="en-US" altLang="zh-CN" sz="3200" i="0">
                  <a:latin typeface="黑体" panose="02010609060101010101" pitchFamily="49" charset="-122"/>
                  <a:ea typeface="黑体" panose="02010609060101010101" pitchFamily="49" charset="-122"/>
                </a:rPr>
                <a:t>2</a:t>
              </a:r>
              <a:endParaRPr lang="en-US" altLang="zh-CN" sz="3200" i="0">
                <a:latin typeface="黑体" panose="02010609060101010101" pitchFamily="49" charset="-122"/>
                <a:ea typeface="黑体" panose="02010609060101010101" pitchFamily="49" charset="-122"/>
              </a:endParaRPr>
            </a:p>
          </p:txBody>
        </p:sp>
      </p:grpSp>
      <p:grpSp>
        <p:nvGrpSpPr>
          <p:cNvPr id="6" name="Group 30"/>
          <p:cNvGrpSpPr/>
          <p:nvPr>
            <p:custDataLst>
              <p:tags r:id="rId29"/>
            </p:custDataLst>
          </p:nvPr>
        </p:nvGrpSpPr>
        <p:grpSpPr>
          <a:xfrm>
            <a:off x="3695700" y="3614738"/>
            <a:ext cx="5209117" cy="1008062"/>
            <a:chOff x="1746" y="2659"/>
            <a:chExt cx="2461" cy="635"/>
          </a:xfrm>
        </p:grpSpPr>
        <p:sp>
          <p:nvSpPr>
            <p:cNvPr id="652319" name="AutoShape 31"/>
            <p:cNvSpPr>
              <a:spLocks noChangeArrowheads="1"/>
            </p:cNvSpPr>
            <p:nvPr>
              <p:custDataLst>
                <p:tags r:id="rId30"/>
              </p:custDataLst>
            </p:nvPr>
          </p:nvSpPr>
          <p:spPr bwMode="auto">
            <a:xfrm>
              <a:off x="1752" y="2659"/>
              <a:ext cx="2455" cy="635"/>
            </a:xfrm>
            <a:prstGeom prst="rightArrow">
              <a:avLst>
                <a:gd name="adj1" fmla="val 50000"/>
                <a:gd name="adj2" fmla="val 96654"/>
              </a:avLst>
            </a:prstGeom>
            <a:solidFill>
              <a:schemeClr val="bg1"/>
            </a:solidFill>
            <a:ln w="9525">
              <a:solidFill>
                <a:schemeClr val="tx1"/>
              </a:solidFill>
              <a:miter lim="800000"/>
            </a:ln>
            <a:effectLst/>
          </p:spPr>
          <p:txBody>
            <a:bodyPr wrap="none" anchor="ctr"/>
            <a:lstStyle/>
            <a:p>
              <a:pPr algn="ctr"/>
              <a:endParaRPr lang="zh-CN" altLang="en-US" b="0" i="0">
                <a:solidFill>
                  <a:srgbClr val="3399FF"/>
                </a:solidFill>
                <a:ea typeface="宋体" panose="02010600030101010101" pitchFamily="2" charset="-122"/>
              </a:endParaRPr>
            </a:p>
          </p:txBody>
        </p:sp>
        <p:sp>
          <p:nvSpPr>
            <p:cNvPr id="652320" name="Text Box 32"/>
            <p:cNvSpPr txBox="1">
              <a:spLocks noChangeArrowheads="1"/>
            </p:cNvSpPr>
            <p:nvPr>
              <p:custDataLst>
                <p:tags r:id="rId31"/>
              </p:custDataLst>
            </p:nvPr>
          </p:nvSpPr>
          <p:spPr bwMode="auto">
            <a:xfrm>
              <a:off x="1746" y="2771"/>
              <a:ext cx="2189" cy="365"/>
            </a:xfrm>
            <a:prstGeom prst="rect">
              <a:avLst/>
            </a:prstGeom>
            <a:noFill/>
            <a:ln w="9525">
              <a:noFill/>
              <a:miter lim="800000"/>
            </a:ln>
            <a:effectLst/>
          </p:spPr>
          <p:txBody>
            <a:bodyPr>
              <a:spAutoFit/>
            </a:bodyPr>
            <a:lstStyle/>
            <a:p>
              <a:r>
                <a:rPr lang="zh-CN" altLang="en-US" sz="3200" i="0">
                  <a:solidFill>
                    <a:srgbClr val="3399FF"/>
                  </a:solidFill>
                  <a:ea typeface="宋体" panose="02010600030101010101" pitchFamily="2" charset="-122"/>
                </a:rPr>
                <a:t>基因频率定向改变</a:t>
              </a:r>
              <a:endParaRPr lang="zh-CN" altLang="en-US" sz="3200" i="0">
                <a:solidFill>
                  <a:srgbClr val="3399FF"/>
                </a:solidFill>
                <a:ea typeface="宋体" panose="02010600030101010101" pitchFamily="2" charset="-122"/>
              </a:endParaRPr>
            </a:p>
          </p:txBody>
        </p:sp>
      </p:grpSp>
      <p:grpSp>
        <p:nvGrpSpPr>
          <p:cNvPr id="7" name="Group 33"/>
          <p:cNvGrpSpPr/>
          <p:nvPr>
            <p:custDataLst>
              <p:tags r:id="rId32"/>
            </p:custDataLst>
          </p:nvPr>
        </p:nvGrpSpPr>
        <p:grpSpPr>
          <a:xfrm>
            <a:off x="1896536" y="2535238"/>
            <a:ext cx="677333" cy="3095625"/>
            <a:chOff x="1171" y="1723"/>
            <a:chExt cx="320" cy="860"/>
          </a:xfrm>
        </p:grpSpPr>
        <p:sp>
          <p:nvSpPr>
            <p:cNvPr id="652322" name="Text Box 34"/>
            <p:cNvSpPr txBox="1">
              <a:spLocks noChangeArrowheads="1"/>
            </p:cNvSpPr>
            <p:nvPr>
              <p:custDataLst>
                <p:tags r:id="rId33"/>
              </p:custDataLst>
            </p:nvPr>
          </p:nvSpPr>
          <p:spPr bwMode="auto">
            <a:xfrm>
              <a:off x="1171" y="1723"/>
              <a:ext cx="320" cy="311"/>
            </a:xfrm>
            <a:prstGeom prst="rect">
              <a:avLst/>
            </a:prstGeom>
            <a:noFill/>
            <a:ln w="9525">
              <a:noFill/>
              <a:miter lim="800000"/>
            </a:ln>
            <a:effectLst/>
          </p:spPr>
          <p:txBody>
            <a:bodyPr vert="eaVert" wrap="none">
              <a:spAutoFit/>
            </a:bodyPr>
            <a:lstStyle/>
            <a:p>
              <a:r>
                <a:rPr lang="zh-CN" altLang="en-US" sz="3200" i="0">
                  <a:latin typeface="黑体" panose="02010609060101010101" pitchFamily="49" charset="-122"/>
                  <a:ea typeface="黑体" panose="02010609060101010101" pitchFamily="49" charset="-122"/>
                </a:rPr>
                <a:t>地 理</a:t>
              </a:r>
              <a:endParaRPr lang="zh-CN" altLang="en-US" sz="3200" i="0">
                <a:latin typeface="黑体" panose="02010609060101010101" pitchFamily="49" charset="-122"/>
                <a:ea typeface="黑体" panose="02010609060101010101" pitchFamily="49" charset="-122"/>
              </a:endParaRPr>
            </a:p>
          </p:txBody>
        </p:sp>
        <p:sp>
          <p:nvSpPr>
            <p:cNvPr id="652323" name="Text Box 35"/>
            <p:cNvSpPr txBox="1">
              <a:spLocks noChangeArrowheads="1"/>
            </p:cNvSpPr>
            <p:nvPr>
              <p:custDataLst>
                <p:tags r:id="rId34"/>
              </p:custDataLst>
            </p:nvPr>
          </p:nvSpPr>
          <p:spPr bwMode="auto">
            <a:xfrm>
              <a:off x="1171" y="2205"/>
              <a:ext cx="320" cy="378"/>
            </a:xfrm>
            <a:prstGeom prst="rect">
              <a:avLst/>
            </a:prstGeom>
            <a:noFill/>
            <a:ln w="9525">
              <a:noFill/>
              <a:miter lim="800000"/>
            </a:ln>
            <a:effectLst/>
          </p:spPr>
          <p:txBody>
            <a:bodyPr vert="eaVert">
              <a:spAutoFit/>
            </a:bodyPr>
            <a:lstStyle/>
            <a:p>
              <a:r>
                <a:rPr lang="zh-CN" altLang="en-US" sz="3200" i="0">
                  <a:latin typeface="黑体" panose="02010609060101010101" pitchFamily="49" charset="-122"/>
                  <a:ea typeface="黑体" panose="02010609060101010101" pitchFamily="49" charset="-122"/>
                </a:rPr>
                <a:t>隔 离</a:t>
              </a:r>
              <a:endParaRPr lang="zh-CN" altLang="en-US" sz="3200" i="0">
                <a:latin typeface="黑体" panose="02010609060101010101" pitchFamily="49" charset="-122"/>
                <a:ea typeface="黑体" panose="02010609060101010101" pitchFamily="49"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2302"/>
                                        </p:tgtEl>
                                        <p:attrNameLst>
                                          <p:attrName>style.visibility</p:attrName>
                                        </p:attrNameLst>
                                      </p:cBhvr>
                                      <p:to>
                                        <p:strVal val="visible"/>
                                      </p:to>
                                    </p:set>
                                    <p:animEffect transition="in" filter="fade">
                                      <p:cBhvr>
                                        <p:cTn id="7" dur="1000"/>
                                        <p:tgtEl>
                                          <p:spTgt spid="652302"/>
                                        </p:tgtEl>
                                      </p:cBhvr>
                                    </p:animEffect>
                                    <p:anim calcmode="lin" valueType="num">
                                      <p:cBhvr>
                                        <p:cTn id="8" dur="1000" fill="hold"/>
                                        <p:tgtEl>
                                          <p:spTgt spid="652302"/>
                                        </p:tgtEl>
                                        <p:attrNameLst>
                                          <p:attrName>ppt_x</p:attrName>
                                        </p:attrNameLst>
                                      </p:cBhvr>
                                      <p:tavLst>
                                        <p:tav tm="0">
                                          <p:val>
                                            <p:strVal val="#ppt_x"/>
                                          </p:val>
                                        </p:tav>
                                        <p:tav tm="100000">
                                          <p:val>
                                            <p:strVal val="#ppt_x"/>
                                          </p:val>
                                        </p:tav>
                                      </p:tavLst>
                                    </p:anim>
                                    <p:anim calcmode="lin" valueType="num">
                                      <p:cBhvr>
                                        <p:cTn id="9" dur="1000" fill="hold"/>
                                        <p:tgtEl>
                                          <p:spTgt spid="65230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 presetClass="entr" presetSubtype="1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heckerboard(across)">
                                      <p:cBhvr>
                                        <p:cTn id="13" dur="500"/>
                                        <p:tgtEl>
                                          <p:spTgt spid="7"/>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2000"/>
                            </p:stCondLst>
                            <p:childTnLst>
                              <p:par>
                                <p:cTn id="19" presetID="49" presetClass="entr" presetSubtype="0" decel="100000" fill="hold" grpId="0" nodeType="afterEffect">
                                  <p:stCondLst>
                                    <p:cond delay="0"/>
                                  </p:stCondLst>
                                  <p:childTnLst>
                                    <p:set>
                                      <p:cBhvr>
                                        <p:cTn id="20" dur="1" fill="hold">
                                          <p:stCondLst>
                                            <p:cond delay="0"/>
                                          </p:stCondLst>
                                        </p:cTn>
                                        <p:tgtEl>
                                          <p:spTgt spid="652303"/>
                                        </p:tgtEl>
                                        <p:attrNameLst>
                                          <p:attrName>style.visibility</p:attrName>
                                        </p:attrNameLst>
                                      </p:cBhvr>
                                      <p:to>
                                        <p:strVal val="visible"/>
                                      </p:to>
                                    </p:set>
                                    <p:anim calcmode="lin" valueType="num">
                                      <p:cBhvr>
                                        <p:cTn id="21" dur="500" fill="hold"/>
                                        <p:tgtEl>
                                          <p:spTgt spid="652303"/>
                                        </p:tgtEl>
                                        <p:attrNameLst>
                                          <p:attrName>ppt_w</p:attrName>
                                        </p:attrNameLst>
                                      </p:cBhvr>
                                      <p:tavLst>
                                        <p:tav tm="0">
                                          <p:val>
                                            <p:fltVal val="0"/>
                                          </p:val>
                                        </p:tav>
                                        <p:tav tm="100000">
                                          <p:val>
                                            <p:strVal val="#ppt_w"/>
                                          </p:val>
                                        </p:tav>
                                      </p:tavLst>
                                    </p:anim>
                                    <p:anim calcmode="lin" valueType="num">
                                      <p:cBhvr>
                                        <p:cTn id="22" dur="500" fill="hold"/>
                                        <p:tgtEl>
                                          <p:spTgt spid="652303"/>
                                        </p:tgtEl>
                                        <p:attrNameLst>
                                          <p:attrName>ppt_h</p:attrName>
                                        </p:attrNameLst>
                                      </p:cBhvr>
                                      <p:tavLst>
                                        <p:tav tm="0">
                                          <p:val>
                                            <p:fltVal val="0"/>
                                          </p:val>
                                        </p:tav>
                                        <p:tav tm="100000">
                                          <p:val>
                                            <p:strVal val="#ppt_h"/>
                                          </p:val>
                                        </p:tav>
                                      </p:tavLst>
                                    </p:anim>
                                    <p:anim calcmode="lin" valueType="num">
                                      <p:cBhvr>
                                        <p:cTn id="23" dur="500" fill="hold"/>
                                        <p:tgtEl>
                                          <p:spTgt spid="652303"/>
                                        </p:tgtEl>
                                        <p:attrNameLst>
                                          <p:attrName>style.rotation</p:attrName>
                                        </p:attrNameLst>
                                      </p:cBhvr>
                                      <p:tavLst>
                                        <p:tav tm="0">
                                          <p:val>
                                            <p:fltVal val="360"/>
                                          </p:val>
                                        </p:tav>
                                        <p:tav tm="100000">
                                          <p:val>
                                            <p:fltVal val="0"/>
                                          </p:val>
                                        </p:tav>
                                      </p:tavLst>
                                    </p:anim>
                                    <p:animEffect transition="in" filter="fade">
                                      <p:cBhvr>
                                        <p:cTn id="24" dur="500"/>
                                        <p:tgtEl>
                                          <p:spTgt spid="652303"/>
                                        </p:tgtEl>
                                      </p:cBhvr>
                                    </p:animEffect>
                                  </p:childTnLst>
                                </p:cTn>
                              </p:par>
                              <p:par>
                                <p:cTn id="25" presetID="18" presetClass="entr" presetSubtype="12" fill="hold" grpId="0" nodeType="withEffect">
                                  <p:stCondLst>
                                    <p:cond delay="0"/>
                                  </p:stCondLst>
                                  <p:childTnLst>
                                    <p:set>
                                      <p:cBhvr>
                                        <p:cTn id="26" dur="1" fill="hold">
                                          <p:stCondLst>
                                            <p:cond delay="0"/>
                                          </p:stCondLst>
                                        </p:cTn>
                                        <p:tgtEl>
                                          <p:spTgt spid="652304"/>
                                        </p:tgtEl>
                                        <p:attrNameLst>
                                          <p:attrName>style.visibility</p:attrName>
                                        </p:attrNameLst>
                                      </p:cBhvr>
                                      <p:to>
                                        <p:strVal val="visible"/>
                                      </p:to>
                                    </p:set>
                                    <p:animEffect transition="in" filter="strips(downLeft)">
                                      <p:cBhvr>
                                        <p:cTn id="27" dur="500"/>
                                        <p:tgtEl>
                                          <p:spTgt spid="65230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dissolve">
                                      <p:cBhvr>
                                        <p:cTn id="32" dur="500"/>
                                        <p:tgtEl>
                                          <p:spTgt spid="4"/>
                                        </p:tgtEl>
                                      </p:cBhvr>
                                    </p:animEffect>
                                  </p:childTnLst>
                                </p:cTn>
                              </p:par>
                              <p:par>
                                <p:cTn id="33" presetID="5" presetClass="entr" presetSubtype="1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heckerboard(across)">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52297"/>
                                        </p:tgtEl>
                                        <p:attrNameLst>
                                          <p:attrName>style.visibility</p:attrName>
                                        </p:attrNameLst>
                                      </p:cBhvr>
                                      <p:to>
                                        <p:strVal val="visible"/>
                                      </p:to>
                                    </p:set>
                                    <p:animEffect transition="in" filter="wipe(left)">
                                      <p:cBhvr>
                                        <p:cTn id="45" dur="500"/>
                                        <p:tgtEl>
                                          <p:spTgt spid="652297"/>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652298"/>
                                        </p:tgtEl>
                                        <p:attrNameLst>
                                          <p:attrName>style.visibility</p:attrName>
                                        </p:attrNameLst>
                                      </p:cBhvr>
                                      <p:to>
                                        <p:strVal val="visible"/>
                                      </p:to>
                                    </p:set>
                                    <p:animEffect transition="in" filter="wipe(left)">
                                      <p:cBhvr>
                                        <p:cTn id="48" dur="500"/>
                                        <p:tgtEl>
                                          <p:spTgt spid="652298"/>
                                        </p:tgtEl>
                                      </p:cBhvr>
                                    </p:animEffect>
                                  </p:childTnLst>
                                </p:cTn>
                              </p:par>
                            </p:childTnLst>
                          </p:cTn>
                        </p:par>
                        <p:par>
                          <p:cTn id="49" fill="hold">
                            <p:stCondLst>
                              <p:cond delay="500"/>
                            </p:stCondLst>
                            <p:childTnLst>
                              <p:par>
                                <p:cTn id="50" presetID="25" presetClass="entr" presetSubtype="0" fill="hold" grpId="0" nodeType="afterEffect">
                                  <p:stCondLst>
                                    <p:cond delay="0"/>
                                  </p:stCondLst>
                                  <p:childTnLst>
                                    <p:set>
                                      <p:cBhvr>
                                        <p:cTn id="51" dur="1" fill="hold">
                                          <p:stCondLst>
                                            <p:cond delay="0"/>
                                          </p:stCondLst>
                                        </p:cTn>
                                        <p:tgtEl>
                                          <p:spTgt spid="652305"/>
                                        </p:tgtEl>
                                        <p:attrNameLst>
                                          <p:attrName>style.visibility</p:attrName>
                                        </p:attrNameLst>
                                      </p:cBhvr>
                                      <p:to>
                                        <p:strVal val="visible"/>
                                      </p:to>
                                    </p:set>
                                    <p:anim calcmode="lin" valueType="num">
                                      <p:cBhvr>
                                        <p:cTn id="52" dur="500" decel="50000" fill="hold">
                                          <p:stCondLst>
                                            <p:cond delay="0"/>
                                          </p:stCondLst>
                                        </p:cTn>
                                        <p:tgtEl>
                                          <p:spTgt spid="652305"/>
                                        </p:tgtEl>
                                        <p:attrNameLst>
                                          <p:attrName>style.rotation</p:attrName>
                                        </p:attrNameLst>
                                      </p:cBhvr>
                                      <p:tavLst>
                                        <p:tav tm="0">
                                          <p:val>
                                            <p:fltVal val="-90"/>
                                          </p:val>
                                        </p:tav>
                                        <p:tav tm="100000">
                                          <p:val>
                                            <p:fltVal val="0"/>
                                          </p:val>
                                        </p:tav>
                                      </p:tavLst>
                                    </p:anim>
                                    <p:anim calcmode="lin" valueType="num">
                                      <p:cBhvr>
                                        <p:cTn id="53" dur="500" decel="50000" fill="hold">
                                          <p:stCondLst>
                                            <p:cond delay="0"/>
                                          </p:stCondLst>
                                        </p:cTn>
                                        <p:tgtEl>
                                          <p:spTgt spid="652305"/>
                                        </p:tgtEl>
                                        <p:attrNameLst>
                                          <p:attrName>ppt_w</p:attrName>
                                        </p:attrNameLst>
                                      </p:cBhvr>
                                      <p:tavLst>
                                        <p:tav tm="0">
                                          <p:val>
                                            <p:strVal val="#ppt_w"/>
                                          </p:val>
                                        </p:tav>
                                        <p:tav tm="100000">
                                          <p:val>
                                            <p:strVal val="#ppt_w*.05"/>
                                          </p:val>
                                        </p:tav>
                                      </p:tavLst>
                                    </p:anim>
                                    <p:anim calcmode="lin" valueType="num">
                                      <p:cBhvr>
                                        <p:cTn id="54" dur="500" accel="50000" fill="hold">
                                          <p:stCondLst>
                                            <p:cond delay="500"/>
                                          </p:stCondLst>
                                        </p:cTn>
                                        <p:tgtEl>
                                          <p:spTgt spid="652305"/>
                                        </p:tgtEl>
                                        <p:attrNameLst>
                                          <p:attrName>ppt_w</p:attrName>
                                        </p:attrNameLst>
                                      </p:cBhvr>
                                      <p:tavLst>
                                        <p:tav tm="0">
                                          <p:val>
                                            <p:strVal val="#ppt_w*.05"/>
                                          </p:val>
                                        </p:tav>
                                        <p:tav tm="100000">
                                          <p:val>
                                            <p:strVal val="#ppt_w"/>
                                          </p:val>
                                        </p:tav>
                                      </p:tavLst>
                                    </p:anim>
                                    <p:anim calcmode="lin" valueType="num">
                                      <p:cBhvr>
                                        <p:cTn id="55" dur="1000" fill="hold"/>
                                        <p:tgtEl>
                                          <p:spTgt spid="652305"/>
                                        </p:tgtEl>
                                        <p:attrNameLst>
                                          <p:attrName>ppt_h</p:attrName>
                                        </p:attrNameLst>
                                      </p:cBhvr>
                                      <p:tavLst>
                                        <p:tav tm="0">
                                          <p:val>
                                            <p:strVal val="#ppt_h"/>
                                          </p:val>
                                        </p:tav>
                                        <p:tav tm="100000">
                                          <p:val>
                                            <p:strVal val="#ppt_h"/>
                                          </p:val>
                                        </p:tav>
                                      </p:tavLst>
                                    </p:anim>
                                    <p:anim calcmode="lin" valueType="num">
                                      <p:cBhvr>
                                        <p:cTn id="56" dur="500" decel="50000" fill="hold">
                                          <p:stCondLst>
                                            <p:cond delay="0"/>
                                          </p:stCondLst>
                                        </p:cTn>
                                        <p:tgtEl>
                                          <p:spTgt spid="652305"/>
                                        </p:tgtEl>
                                        <p:attrNameLst>
                                          <p:attrName>ppt_x</p:attrName>
                                        </p:attrNameLst>
                                      </p:cBhvr>
                                      <p:tavLst>
                                        <p:tav tm="0">
                                          <p:val>
                                            <p:strVal val="#ppt_x+.4"/>
                                          </p:val>
                                        </p:tav>
                                        <p:tav tm="100000">
                                          <p:val>
                                            <p:strVal val="#ppt_x"/>
                                          </p:val>
                                        </p:tav>
                                      </p:tavLst>
                                    </p:anim>
                                    <p:anim calcmode="lin" valueType="num">
                                      <p:cBhvr>
                                        <p:cTn id="57" dur="500" decel="50000" fill="hold">
                                          <p:stCondLst>
                                            <p:cond delay="0"/>
                                          </p:stCondLst>
                                        </p:cTn>
                                        <p:tgtEl>
                                          <p:spTgt spid="652305"/>
                                        </p:tgtEl>
                                        <p:attrNameLst>
                                          <p:attrName>ppt_y</p:attrName>
                                        </p:attrNameLst>
                                      </p:cBhvr>
                                      <p:tavLst>
                                        <p:tav tm="0">
                                          <p:val>
                                            <p:strVal val="#ppt_y-.2"/>
                                          </p:val>
                                        </p:tav>
                                        <p:tav tm="100000">
                                          <p:val>
                                            <p:strVal val="#ppt_y+.1"/>
                                          </p:val>
                                        </p:tav>
                                      </p:tavLst>
                                    </p:anim>
                                    <p:anim calcmode="lin" valueType="num">
                                      <p:cBhvr>
                                        <p:cTn id="58" dur="500" accel="50000" fill="hold">
                                          <p:stCondLst>
                                            <p:cond delay="500"/>
                                          </p:stCondLst>
                                        </p:cTn>
                                        <p:tgtEl>
                                          <p:spTgt spid="652305"/>
                                        </p:tgtEl>
                                        <p:attrNameLst>
                                          <p:attrName>ppt_y</p:attrName>
                                        </p:attrNameLst>
                                      </p:cBhvr>
                                      <p:tavLst>
                                        <p:tav tm="0">
                                          <p:val>
                                            <p:strVal val="#ppt_y+.1"/>
                                          </p:val>
                                        </p:tav>
                                        <p:tav tm="100000">
                                          <p:val>
                                            <p:strVal val="#ppt_y"/>
                                          </p:val>
                                        </p:tav>
                                      </p:tavLst>
                                    </p:anim>
                                    <p:animEffect transition="in" filter="fade">
                                      <p:cBhvr>
                                        <p:cTn id="59" dur="1000" decel="50000">
                                          <p:stCondLst>
                                            <p:cond delay="0"/>
                                          </p:stCondLst>
                                        </p:cTn>
                                        <p:tgtEl>
                                          <p:spTgt spid="65230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52306"/>
                                        </p:tgtEl>
                                        <p:attrNameLst>
                                          <p:attrName>style.visibility</p:attrName>
                                        </p:attrNameLst>
                                      </p:cBhvr>
                                      <p:to>
                                        <p:strVal val="visible"/>
                                      </p:to>
                                    </p:set>
                                    <p:animEffect transition="in" filter="fade">
                                      <p:cBhvr>
                                        <p:cTn id="62" dur="2000"/>
                                        <p:tgtEl>
                                          <p:spTgt spid="65230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52290"/>
                                        </p:tgtEl>
                                        <p:attrNameLst>
                                          <p:attrName>style.visibility</p:attrName>
                                        </p:attrNameLst>
                                      </p:cBhvr>
                                      <p:to>
                                        <p:strVal val="visible"/>
                                      </p:to>
                                    </p:set>
                                    <p:animEffect transition="in" filter="wipe(left)">
                                      <p:cBhvr>
                                        <p:cTn id="67" dur="500"/>
                                        <p:tgtEl>
                                          <p:spTgt spid="652290"/>
                                        </p:tgtEl>
                                      </p:cBhvr>
                                    </p:animEffect>
                                  </p:childTnLst>
                                </p:cTn>
                              </p:par>
                            </p:childTnLst>
                          </p:cTn>
                        </p:par>
                        <p:par>
                          <p:cTn id="68" fill="hold">
                            <p:stCondLst>
                              <p:cond delay="500"/>
                            </p:stCondLst>
                            <p:childTnLst>
                              <p:par>
                                <p:cTn id="69" presetID="24" presetClass="entr" presetSubtype="0" fill="hold" grpId="0" nodeType="afterEffect">
                                  <p:stCondLst>
                                    <p:cond delay="0"/>
                                  </p:stCondLst>
                                  <p:childTnLst>
                                    <p:set>
                                      <p:cBhvr>
                                        <p:cTn id="70" dur="1" fill="hold">
                                          <p:stCondLst>
                                            <p:cond delay="0"/>
                                          </p:stCondLst>
                                        </p:cTn>
                                        <p:tgtEl>
                                          <p:spTgt spid="652307"/>
                                        </p:tgtEl>
                                        <p:attrNameLst>
                                          <p:attrName>style.visibility</p:attrName>
                                        </p:attrNameLst>
                                      </p:cBhvr>
                                      <p:to>
                                        <p:strVal val="visible"/>
                                      </p:to>
                                    </p:set>
                                    <p:anim to="" calcmode="lin" valueType="num">
                                      <p:cBhvr>
                                        <p:cTn id="71" dur="1" fill="hold"/>
                                        <p:tgtEl>
                                          <p:spTgt spid="652307"/>
                                        </p:tgtEl>
                                      </p:cBhvr>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652291"/>
                                        </p:tgtEl>
                                        <p:attrNameLst>
                                          <p:attrName>style.visibility</p:attrName>
                                        </p:attrNameLst>
                                      </p:cBhvr>
                                      <p:to>
                                        <p:strVal val="visible"/>
                                      </p:to>
                                    </p:set>
                                    <p:animEffect transition="in" filter="wipe(left)">
                                      <p:cBhvr>
                                        <p:cTn id="76" dur="500"/>
                                        <p:tgtEl>
                                          <p:spTgt spid="652291"/>
                                        </p:tgtEl>
                                      </p:cBhvr>
                                    </p:animEffect>
                                  </p:childTnLst>
                                </p:cTn>
                              </p:par>
                            </p:childTnLst>
                          </p:cTn>
                        </p:par>
                        <p:par>
                          <p:cTn id="77" fill="hold">
                            <p:stCondLst>
                              <p:cond delay="500"/>
                            </p:stCondLst>
                            <p:childTnLst>
                              <p:par>
                                <p:cTn id="78" presetID="50" presetClass="entr" presetSubtype="0" decel="100000" fill="hold" grpId="0" nodeType="afterEffect">
                                  <p:stCondLst>
                                    <p:cond delay="0"/>
                                  </p:stCondLst>
                                  <p:childTnLst>
                                    <p:set>
                                      <p:cBhvr>
                                        <p:cTn id="79" dur="1" fill="hold">
                                          <p:stCondLst>
                                            <p:cond delay="0"/>
                                          </p:stCondLst>
                                        </p:cTn>
                                        <p:tgtEl>
                                          <p:spTgt spid="652308"/>
                                        </p:tgtEl>
                                        <p:attrNameLst>
                                          <p:attrName>style.visibility</p:attrName>
                                        </p:attrNameLst>
                                      </p:cBhvr>
                                      <p:to>
                                        <p:strVal val="visible"/>
                                      </p:to>
                                    </p:set>
                                    <p:anim calcmode="lin" valueType="num">
                                      <p:cBhvr>
                                        <p:cTn id="80" dur="1000" fill="hold"/>
                                        <p:tgtEl>
                                          <p:spTgt spid="652308"/>
                                        </p:tgtEl>
                                        <p:attrNameLst>
                                          <p:attrName>ppt_w</p:attrName>
                                        </p:attrNameLst>
                                      </p:cBhvr>
                                      <p:tavLst>
                                        <p:tav tm="0">
                                          <p:val>
                                            <p:strVal val="#ppt_w+.3"/>
                                          </p:val>
                                        </p:tav>
                                        <p:tav tm="100000">
                                          <p:val>
                                            <p:strVal val="#ppt_w"/>
                                          </p:val>
                                        </p:tav>
                                      </p:tavLst>
                                    </p:anim>
                                    <p:anim calcmode="lin" valueType="num">
                                      <p:cBhvr>
                                        <p:cTn id="81" dur="1000" fill="hold"/>
                                        <p:tgtEl>
                                          <p:spTgt spid="652308"/>
                                        </p:tgtEl>
                                        <p:attrNameLst>
                                          <p:attrName>ppt_h</p:attrName>
                                        </p:attrNameLst>
                                      </p:cBhvr>
                                      <p:tavLst>
                                        <p:tav tm="0">
                                          <p:val>
                                            <p:strVal val="#ppt_h"/>
                                          </p:val>
                                        </p:tav>
                                        <p:tav tm="100000">
                                          <p:val>
                                            <p:strVal val="#ppt_h"/>
                                          </p:val>
                                        </p:tav>
                                      </p:tavLst>
                                    </p:anim>
                                    <p:animEffect transition="in" filter="fade">
                                      <p:cBhvr>
                                        <p:cTn id="82" dur="1000"/>
                                        <p:tgtEl>
                                          <p:spTgt spid="652308"/>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ntr" presetSubtype="16" fill="hold" grpId="0" nodeType="clickEffect">
                                  <p:stCondLst>
                                    <p:cond delay="0"/>
                                  </p:stCondLst>
                                  <p:childTnLst>
                                    <p:set>
                                      <p:cBhvr>
                                        <p:cTn id="86" dur="1" fill="hold">
                                          <p:stCondLst>
                                            <p:cond delay="0"/>
                                          </p:stCondLst>
                                        </p:cTn>
                                        <p:tgtEl>
                                          <p:spTgt spid="652299"/>
                                        </p:tgtEl>
                                        <p:attrNameLst>
                                          <p:attrName>style.visibility</p:attrName>
                                        </p:attrNameLst>
                                      </p:cBhvr>
                                      <p:to>
                                        <p:strVal val="visible"/>
                                      </p:to>
                                    </p:set>
                                    <p:animEffect transition="in" filter="box(in)">
                                      <p:cBhvr>
                                        <p:cTn id="87" dur="500"/>
                                        <p:tgtEl>
                                          <p:spTgt spid="652299"/>
                                        </p:tgtEl>
                                      </p:cBhvr>
                                    </p:animEffect>
                                  </p:childTnLst>
                                </p:cTn>
                              </p:par>
                            </p:childTnLst>
                          </p:cTn>
                        </p:par>
                        <p:par>
                          <p:cTn id="88" fill="hold">
                            <p:stCondLst>
                              <p:cond delay="500"/>
                            </p:stCondLst>
                            <p:childTnLst>
                              <p:par>
                                <p:cTn id="89" presetID="13" presetClass="entr" presetSubtype="16" fill="hold" nodeType="after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plus(in)">
                                      <p:cBhvr>
                                        <p:cTn id="9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290" grpId="0"/>
      <p:bldP spid="652291" grpId="0"/>
      <p:bldP spid="652297" grpId="0"/>
      <p:bldP spid="652298" grpId="0"/>
      <p:bldP spid="652299" grpId="0"/>
      <p:bldP spid="652302" grpId="0"/>
      <p:bldP spid="652303" grpId="0"/>
      <p:bldP spid="652304" grpId="0"/>
      <p:bldP spid="652305" grpId="0"/>
      <p:bldP spid="652306" grpId="0"/>
      <p:bldP spid="652307" grpId="0"/>
      <p:bldP spid="65230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2"/>
          <p:cNvSpPr>
            <a:spLocks noGrp="1" noChangeArrowheads="1"/>
          </p:cNvSpPr>
          <p:nvPr>
            <p:ph type="title"/>
            <p:custDataLst>
              <p:tags r:id="rId1"/>
            </p:custDataLst>
          </p:nvPr>
        </p:nvSpPr>
        <p:spPr bwMode="auto">
          <a:xfrm>
            <a:off x="0" y="404814"/>
            <a:ext cx="10972800" cy="706437"/>
          </a:xfrm>
          <a:prstGeom prst="rect">
            <a:avLst/>
          </a:prstGeom>
          <a:noFill/>
          <a:ln>
            <a:miter lim="800000"/>
          </a:ln>
        </p:spPr>
        <p:txBody>
          <a:bodyPr vert="horz" wrap="square" lIns="91440" tIns="45720" rIns="91440" bIns="45720" numCol="1" anchor="t" anchorCtr="0" compatLnSpc="1"/>
          <a:lstStyle/>
          <a:p>
            <a:r>
              <a:rPr lang="zh-CN" altLang="en-US" sz="2800" smtClean="0"/>
              <a:t>物种的形成方式</a:t>
            </a:r>
            <a:endParaRPr lang="zh-CN" altLang="en-US" sz="2800" smtClean="0"/>
          </a:p>
        </p:txBody>
      </p:sp>
      <p:sp>
        <p:nvSpPr>
          <p:cNvPr id="653315" name="Rectangle 3"/>
          <p:cNvSpPr>
            <a:spLocks noGrp="1" noChangeArrowheads="1"/>
          </p:cNvSpPr>
          <p:nvPr>
            <p:ph type="body" idx="1"/>
            <p:custDataLst>
              <p:tags r:id="rId2"/>
            </p:custDataLst>
          </p:nvPr>
        </p:nvSpPr>
        <p:spPr bwMode="auto">
          <a:xfrm>
            <a:off x="527051" y="1052514"/>
            <a:ext cx="4910667" cy="3455987"/>
          </a:xfrm>
          <a:prstGeom prst="rect">
            <a:avLst/>
          </a:prstGeom>
          <a:noFill/>
          <a:ln>
            <a:miter lim="800000"/>
          </a:ln>
        </p:spPr>
        <p:txBody>
          <a:bodyPr vert="horz" wrap="square" lIns="91440" tIns="45720" rIns="91440" bIns="45720" numCol="1" anchor="t" anchorCtr="0" compatLnSpc="1"/>
          <a:lstStyle/>
          <a:p>
            <a:pPr>
              <a:spcBef>
                <a:spcPct val="40000"/>
              </a:spcBef>
            </a:pPr>
            <a:r>
              <a:rPr lang="zh-CN" altLang="en-US" sz="2400" smtClean="0"/>
              <a:t>物种的形成都需要地理隔离吗？</a:t>
            </a:r>
            <a:endParaRPr lang="zh-CN" altLang="en-US" sz="2400" smtClean="0"/>
          </a:p>
          <a:p>
            <a:pPr fontAlgn="ctr">
              <a:spcBef>
                <a:spcPct val="40000"/>
              </a:spcBef>
            </a:pPr>
            <a:r>
              <a:rPr lang="zh-CN" altLang="en-US" sz="2400" smtClean="0"/>
              <a:t>如：二倍体西瓜和四倍体西瓜</a:t>
            </a:r>
            <a:endParaRPr lang="zh-CN" altLang="en-US" sz="2400" smtClean="0"/>
          </a:p>
          <a:p>
            <a:pPr fontAlgn="ctr">
              <a:spcBef>
                <a:spcPct val="40000"/>
              </a:spcBef>
            </a:pPr>
            <a:r>
              <a:rPr lang="zh-CN" altLang="en-US" sz="2400" smtClean="0"/>
              <a:t>因此</a:t>
            </a:r>
            <a:r>
              <a:rPr lang="zh-CN" altLang="en-US" sz="2400" smtClean="0">
                <a:solidFill>
                  <a:srgbClr val="3399FF"/>
                </a:solidFill>
                <a:ea typeface="黑体" panose="02010609060101010101" pitchFamily="49" charset="-122"/>
              </a:rPr>
              <a:t>隔离是物种形成的必要条件</a:t>
            </a:r>
            <a:r>
              <a:rPr lang="zh-CN" altLang="en-US" sz="2400" smtClean="0"/>
              <a:t>。</a:t>
            </a:r>
            <a:endParaRPr lang="zh-CN" altLang="en-US" sz="2400" smtClean="0"/>
          </a:p>
        </p:txBody>
      </p:sp>
      <p:pic>
        <p:nvPicPr>
          <p:cNvPr id="653316" name="Picture 4" descr="pic_61644"/>
          <p:cNvPicPr>
            <a:picLocks noChangeAspect="1" noChangeArrowheads="1"/>
          </p:cNvPicPr>
          <p:nvPr>
            <p:custDataLst>
              <p:tags r:id="rId3"/>
            </p:custDataLst>
          </p:nvPr>
        </p:nvPicPr>
        <p:blipFill>
          <a:blip r:embed="rId4"/>
          <a:srcRect l="2853" t="1335" r="4733" b="2611"/>
          <a:stretch>
            <a:fillRect/>
          </a:stretch>
        </p:blipFill>
        <p:spPr bwMode="auto">
          <a:xfrm>
            <a:off x="6000751" y="429528"/>
            <a:ext cx="5662083" cy="6021387"/>
          </a:xfrm>
          <a:prstGeom prst="rect">
            <a:avLst/>
          </a:prstGeom>
          <a:noFill/>
        </p:spPr>
      </p:pic>
      <p:pic>
        <p:nvPicPr>
          <p:cNvPr id="653317" name="Picture 5" descr="西瓜"/>
          <p:cNvPicPr>
            <a:picLocks noChangeAspect="1" noChangeArrowheads="1"/>
          </p:cNvPicPr>
          <p:nvPr>
            <p:custDataLst>
              <p:tags r:id="rId5"/>
            </p:custDataLst>
          </p:nvPr>
        </p:nvPicPr>
        <p:blipFill>
          <a:blip r:embed="rId6"/>
          <a:stretch>
            <a:fillRect/>
          </a:stretch>
        </p:blipFill>
        <p:spPr bwMode="auto">
          <a:xfrm>
            <a:off x="1" y="4149726"/>
            <a:ext cx="2834217" cy="2276475"/>
          </a:xfrm>
          <a:prstGeom prst="rect">
            <a:avLst/>
          </a:prstGeom>
          <a:noFill/>
        </p:spPr>
      </p:pic>
      <p:pic>
        <p:nvPicPr>
          <p:cNvPr id="653318" name="Picture 6" descr="xkwz1h">
            <a:hlinkClick r:id="rId7"/>
          </p:cNvPr>
          <p:cNvPicPr>
            <a:picLocks noChangeAspect="1" noChangeArrowheads="1"/>
          </p:cNvPicPr>
          <p:nvPr>
            <p:custDataLst>
              <p:tags r:id="rId8"/>
            </p:custDataLst>
          </p:nvPr>
        </p:nvPicPr>
        <p:blipFill>
          <a:blip r:embed="rId9"/>
          <a:stretch>
            <a:fillRect/>
          </a:stretch>
        </p:blipFill>
        <p:spPr bwMode="auto">
          <a:xfrm>
            <a:off x="3024718" y="4076701"/>
            <a:ext cx="2832100" cy="2276475"/>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53315">
                                            <p:txEl>
                                              <p:pRg st="1" end="1"/>
                                            </p:txEl>
                                          </p:spTgt>
                                        </p:tgtEl>
                                        <p:attrNameLst>
                                          <p:attrName>style.visibility</p:attrName>
                                        </p:attrNameLst>
                                      </p:cBhvr>
                                      <p:to>
                                        <p:strVal val="visible"/>
                                      </p:to>
                                    </p:set>
                                    <p:animEffect transition="in" filter="wipe(left)">
                                      <p:cBhvr>
                                        <p:cTn id="7" dur="500"/>
                                        <p:tgtEl>
                                          <p:spTgt spid="6533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53316"/>
                                        </p:tgtEl>
                                        <p:attrNameLst>
                                          <p:attrName>style.visibility</p:attrName>
                                        </p:attrNameLst>
                                      </p:cBhvr>
                                      <p:to>
                                        <p:strVal val="visible"/>
                                      </p:to>
                                    </p:set>
                                    <p:anim calcmode="lin" valueType="num">
                                      <p:cBhvr additive="base">
                                        <p:cTn id="12" dur="500" fill="hold"/>
                                        <p:tgtEl>
                                          <p:spTgt spid="653316"/>
                                        </p:tgtEl>
                                        <p:attrNameLst>
                                          <p:attrName>ppt_x</p:attrName>
                                        </p:attrNameLst>
                                      </p:cBhvr>
                                      <p:tavLst>
                                        <p:tav tm="0">
                                          <p:val>
                                            <p:strVal val="1+#ppt_w/2"/>
                                          </p:val>
                                        </p:tav>
                                        <p:tav tm="100000">
                                          <p:val>
                                            <p:strVal val="#ppt_x"/>
                                          </p:val>
                                        </p:tav>
                                      </p:tavLst>
                                    </p:anim>
                                    <p:anim calcmode="lin" valueType="num">
                                      <p:cBhvr additive="base">
                                        <p:cTn id="13" dur="500" fill="hold"/>
                                        <p:tgtEl>
                                          <p:spTgt spid="653316"/>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653317"/>
                                        </p:tgtEl>
                                        <p:attrNameLst>
                                          <p:attrName>style.visibility</p:attrName>
                                        </p:attrNameLst>
                                      </p:cBhvr>
                                      <p:to>
                                        <p:strVal val="visible"/>
                                      </p:to>
                                    </p:set>
                                    <p:animEffect transition="in" filter="blinds(horizontal)">
                                      <p:cBhvr>
                                        <p:cTn id="17" dur="500"/>
                                        <p:tgtEl>
                                          <p:spTgt spid="653317"/>
                                        </p:tgtEl>
                                      </p:cBhvr>
                                    </p:animEffect>
                                  </p:childTnLst>
                                </p:cTn>
                              </p:par>
                              <p:par>
                                <p:cTn id="18" presetID="3" presetClass="entr" presetSubtype="10" fill="hold" nodeType="withEffect">
                                  <p:stCondLst>
                                    <p:cond delay="0"/>
                                  </p:stCondLst>
                                  <p:childTnLst>
                                    <p:set>
                                      <p:cBhvr>
                                        <p:cTn id="19" dur="1" fill="hold">
                                          <p:stCondLst>
                                            <p:cond delay="0"/>
                                          </p:stCondLst>
                                        </p:cTn>
                                        <p:tgtEl>
                                          <p:spTgt spid="653318"/>
                                        </p:tgtEl>
                                        <p:attrNameLst>
                                          <p:attrName>style.visibility</p:attrName>
                                        </p:attrNameLst>
                                      </p:cBhvr>
                                      <p:to>
                                        <p:strVal val="visible"/>
                                      </p:to>
                                    </p:set>
                                    <p:animEffect transition="in" filter="blinds(horizontal)">
                                      <p:cBhvr>
                                        <p:cTn id="20" dur="500"/>
                                        <p:tgtEl>
                                          <p:spTgt spid="6533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53315">
                                            <p:txEl>
                                              <p:pRg st="2" end="2"/>
                                            </p:txEl>
                                          </p:spTgt>
                                        </p:tgtEl>
                                        <p:attrNameLst>
                                          <p:attrName>style.visibility</p:attrName>
                                        </p:attrNameLst>
                                      </p:cBhvr>
                                      <p:to>
                                        <p:strVal val="visible"/>
                                      </p:to>
                                    </p:set>
                                    <p:animEffect transition="in" filter="wipe(left)">
                                      <p:cBhvr>
                                        <p:cTn id="25" dur="500"/>
                                        <p:tgtEl>
                                          <p:spTgt spid="6533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7427342" y="1565430"/>
            <a:ext cx="4050134" cy="4735407"/>
          </a:xfrm>
          <a:prstGeom prst="rect">
            <a:avLst/>
          </a:prstGeom>
        </p:spPr>
      </p:pic>
      <p:sp>
        <p:nvSpPr>
          <p:cNvPr id="7" name="文本框 2"/>
          <p:cNvSpPr/>
          <p:nvPr>
            <p:custDataLst>
              <p:tags r:id="rId3"/>
            </p:custDataLst>
          </p:nvPr>
        </p:nvSpPr>
        <p:spPr>
          <a:xfrm>
            <a:off x="549907" y="1553742"/>
            <a:ext cx="6013453" cy="2174875"/>
          </a:xfrm>
          <a:prstGeom prst="rect">
            <a:avLst/>
          </a:prstGeom>
          <a:noFill/>
          <a:ln w="12700">
            <a:noFill/>
          </a:ln>
        </p:spPr>
        <p:txBody>
          <a:bodyPr wrap="square" lIns="45701" tIns="45701" rIns="45701" bIns="45701">
            <a:spAutoFit/>
          </a:bodyPr>
          <a:lstStyle/>
          <a:p>
            <a:pPr latinLnBrk="1" hangingPunct="0">
              <a:lnSpc>
                <a:spcPts val="4065"/>
              </a:lnSpc>
            </a:pPr>
            <a:r>
              <a:rPr lang="en-US" altLang="zh-CN" sz="280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80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生</a:t>
            </a:r>
            <a:r>
              <a:rPr lang="zh-CN" altLang="en-US" sz="280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物是由原始的共同祖先经过漫长的地质年代逐渐进化而来的。生物经历了</a:t>
            </a:r>
            <a:r>
              <a:rPr lang="zh-CN" altLang="en-US" sz="280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由简单到复杂、由低等到高等、由水生到陆生</a:t>
            </a:r>
            <a:r>
              <a:rPr lang="zh-CN" altLang="en-US" sz="280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的进化顺序。</a:t>
            </a:r>
            <a:endParaRPr lang="zh-CN" altLang="en-US" sz="280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3"/>
          <p:cNvSpPr/>
          <p:nvPr>
            <p:custDataLst>
              <p:tags r:id="rId4"/>
            </p:custDataLst>
          </p:nvPr>
        </p:nvSpPr>
        <p:spPr>
          <a:xfrm>
            <a:off x="477527" y="4179619"/>
            <a:ext cx="6779616" cy="1653540"/>
          </a:xfrm>
          <a:prstGeom prst="rect">
            <a:avLst/>
          </a:prstGeom>
          <a:solidFill>
            <a:srgbClr val="E0F2FB"/>
          </a:solidFill>
          <a:ln w="12700">
            <a:noFill/>
          </a:ln>
        </p:spPr>
        <p:txBody>
          <a:bodyPr wrap="square" lIns="45701" tIns="45701" rIns="45701" bIns="45701">
            <a:spAutoFit/>
          </a:bodyPr>
          <a:lstStyle/>
          <a:p>
            <a:pPr>
              <a:lnSpc>
                <a:spcPts val="4065"/>
              </a:lnSpc>
            </a:pPr>
            <a:r>
              <a:rPr lang="en-US" altLang="en-US" sz="2800" smtClean="0">
                <a:latin typeface="微软雅黑" panose="020B0503020204020204" pitchFamily="34" charset="-122"/>
                <a:ea typeface="微软雅黑" panose="020B0503020204020204" pitchFamily="34" charset="-122"/>
                <a:sym typeface="微软雅黑" panose="020B0503020204020204" pitchFamily="34" charset="-122"/>
              </a:rPr>
              <a:t>生物进化不仅在地层中留下了证据</a:t>
            </a:r>
            <a:r>
              <a:rPr lang="en-US" altLang="en-US" sz="2800" err="1">
                <a:latin typeface="微软雅黑" panose="020B0503020204020204" pitchFamily="34" charset="-122"/>
                <a:ea typeface="微软雅黑" panose="020B0503020204020204" pitchFamily="34" charset="-122"/>
                <a:sym typeface="微软雅黑" panose="020B0503020204020204" pitchFamily="34" charset="-122"/>
              </a:rPr>
              <a:t>，也在当今生物体上留下了许多印迹，这些印迹可以作为的生物进化的佐证。</a:t>
            </a:r>
            <a:endParaRPr lang="en-US" altLang="en-US" sz="2800" err="1">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fill="hold"/>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fill="hold"/>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New picture"/>
          <p:cNvPicPr/>
          <p:nvPr>
            <p:custDataLst>
              <p:tags r:id="rId1"/>
            </p:custDataLst>
          </p:nvPr>
        </p:nvPicPr>
        <p:blipFill>
          <a:blip r:embed="rId2"/>
          <a:stretch>
            <a:fillRect/>
          </a:stretch>
        </p:blipFill>
        <p:spPr>
          <a:xfrm>
            <a:off x="15002934" y="10706100"/>
            <a:ext cx="474133" cy="254000"/>
          </a:xfrm>
          <a:prstGeom prst="cube">
            <a:avLst/>
          </a:prstGeom>
        </p:spPr>
      </p:pic>
      <p:sp>
        <p:nvSpPr>
          <p:cNvPr id="6" name="标题 1"/>
          <p:cNvSpPr>
            <a:spLocks noGrp="1"/>
          </p:cNvSpPr>
          <p:nvPr>
            <p:ph type="title"/>
            <p:custDataLst>
              <p:tags r:id="rId3"/>
            </p:custDataLst>
          </p:nvPr>
        </p:nvSpPr>
        <p:spPr>
          <a:xfrm>
            <a:off x="719403" y="401287"/>
            <a:ext cx="10515600" cy="1330436"/>
          </a:xfrm>
        </p:spPr>
        <p:txBody>
          <a:bodyPr lIns="122027" tIns="61013" rIns="122027" bIns="61013"/>
          <a:lstStyle/>
          <a:p>
            <a:r>
              <a:rPr lang="zh-CN" altLang="zh-CN" sz="3700">
                <a:latin typeface="微软雅黑" panose="020B0503020204020204" pitchFamily="34" charset="-122"/>
                <a:ea typeface="微软雅黑" panose="020B0503020204020204" pitchFamily="34" charset="-122"/>
              </a:rPr>
              <a:t>进化和物种形成的判断方法</a:t>
            </a:r>
            <a:endParaRPr lang="zh-CN" altLang="en-US" sz="3700">
              <a:latin typeface="微软雅黑" panose="020B0503020204020204" pitchFamily="34" charset="-122"/>
              <a:ea typeface="微软雅黑" panose="020B0503020204020204" pitchFamily="34" charset="-122"/>
            </a:endParaRPr>
          </a:p>
        </p:txBody>
      </p:sp>
      <p:sp>
        <p:nvSpPr>
          <p:cNvPr id="4" name="矩形 3"/>
          <p:cNvSpPr/>
          <p:nvPr>
            <p:custDataLst>
              <p:tags r:id="rId4"/>
            </p:custDataLst>
          </p:nvPr>
        </p:nvSpPr>
        <p:spPr>
          <a:xfrm>
            <a:off x="966441" y="1185501"/>
            <a:ext cx="10675433" cy="5306861"/>
          </a:xfrm>
          <a:prstGeom prst="rect">
            <a:avLst/>
          </a:prstGeom>
        </p:spPr>
        <p:txBody>
          <a:bodyPr wrap="square" lIns="122027" tIns="61013" rIns="122027" bIns="61013">
            <a:spAutoFit/>
          </a:bodyPr>
          <a:lstStyle/>
          <a:p>
            <a:pPr defTabSz="1220470" fontAlgn="base">
              <a:lnSpc>
                <a:spcPct val="150000"/>
              </a:lnSpc>
              <a:spcBef>
                <a:spcPct val="0"/>
              </a:spcBef>
              <a:spcAft>
                <a:spcPct val="0"/>
              </a:spcAft>
            </a:pPr>
            <a:r>
              <a:rPr lang="en-US" altLang="zh-CN" sz="32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32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进化取决于种群基因频率是否发生改变。只要种群的基因频率发生改变，生物就一定发生了进化。</a:t>
            </a:r>
            <a:endParaRPr lang="zh-CN" altLang="en-US" sz="3200">
              <a:solidFill>
                <a:srgbClr val="FF0000"/>
              </a:solidFill>
              <a:latin typeface="微软雅黑" panose="020B0503020204020204" pitchFamily="34" charset="-122"/>
              <a:ea typeface="微软雅黑" panose="020B0503020204020204" pitchFamily="34" charset="-122"/>
              <a:cs typeface="宋体" panose="02010600030101010101" pitchFamily="2" charset="-122"/>
            </a:endParaRPr>
          </a:p>
          <a:p>
            <a:pPr defTabSz="1220470" eaLnBrk="0" fontAlgn="base" hangingPunct="0">
              <a:lnSpc>
                <a:spcPct val="150000"/>
              </a:lnSpc>
              <a:spcBef>
                <a:spcPct val="0"/>
              </a:spcBef>
              <a:spcAft>
                <a:spcPct val="0"/>
              </a:spcAft>
            </a:pPr>
            <a:r>
              <a:rPr lang="en-US" altLang="zh-CN" sz="32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32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物种形成取决于是否形成生殖隔离。</a:t>
            </a:r>
            <a:endParaRPr lang="zh-CN" altLang="en-US" sz="3200">
              <a:solidFill>
                <a:srgbClr val="FF0000"/>
              </a:solidFill>
              <a:latin typeface="微软雅黑" panose="020B0503020204020204" pitchFamily="34" charset="-122"/>
              <a:ea typeface="微软雅黑" panose="020B0503020204020204" pitchFamily="34" charset="-122"/>
              <a:cs typeface="宋体" panose="02010600030101010101" pitchFamily="2" charset="-122"/>
            </a:endParaRPr>
          </a:p>
          <a:p>
            <a:pPr defTabSz="1220470" eaLnBrk="0" fontAlgn="base" hangingPunct="0">
              <a:lnSpc>
                <a:spcPct val="150000"/>
              </a:lnSpc>
              <a:spcBef>
                <a:spcPct val="0"/>
              </a:spcBef>
              <a:spcAft>
                <a:spcPct val="0"/>
              </a:spcAft>
            </a:pPr>
            <a:r>
              <a:rPr lang="zh-CN" altLang="en-US" sz="32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①进化是量变，进化不一定形成新物种。</a:t>
            </a:r>
            <a:endParaRPr lang="zh-CN" altLang="en-US" sz="3200">
              <a:solidFill>
                <a:srgbClr val="FF0000"/>
              </a:solidFill>
              <a:latin typeface="微软雅黑" panose="020B0503020204020204" pitchFamily="34" charset="-122"/>
              <a:ea typeface="微软雅黑" panose="020B0503020204020204" pitchFamily="34" charset="-122"/>
              <a:cs typeface="宋体" panose="02010600030101010101" pitchFamily="2" charset="-122"/>
            </a:endParaRPr>
          </a:p>
          <a:p>
            <a:pPr defTabSz="1220470" eaLnBrk="0" fontAlgn="base" hangingPunct="0">
              <a:lnSpc>
                <a:spcPct val="150000"/>
              </a:lnSpc>
              <a:spcBef>
                <a:spcPct val="0"/>
              </a:spcBef>
              <a:spcAft>
                <a:spcPct val="0"/>
              </a:spcAft>
            </a:pPr>
            <a:r>
              <a:rPr lang="zh-CN" altLang="en-US" sz="32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②物种形成是质变，新物种形成一定发生了进化。</a:t>
            </a:r>
            <a:endParaRPr lang="zh-CN" altLang="en-US" sz="3200">
              <a:solidFill>
                <a:srgbClr val="FF0000"/>
              </a:solidFill>
              <a:latin typeface="微软雅黑" panose="020B0503020204020204" pitchFamily="34" charset="-122"/>
              <a:ea typeface="微软雅黑" panose="020B0503020204020204" pitchFamily="34" charset="-122"/>
              <a:cs typeface="宋体" panose="02010600030101010101" pitchFamily="2" charset="-122"/>
            </a:endParaRPr>
          </a:p>
          <a:p>
            <a:pPr defTabSz="1220470" eaLnBrk="0" fontAlgn="base" hangingPunct="0">
              <a:lnSpc>
                <a:spcPct val="150000"/>
              </a:lnSpc>
              <a:spcBef>
                <a:spcPct val="0"/>
              </a:spcBef>
              <a:spcAft>
                <a:spcPct val="0"/>
              </a:spcAft>
            </a:pPr>
            <a:r>
              <a:rPr lang="en-US" altLang="zh-CN" sz="32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32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新物种形成不一定经过地理隔离，但不管哪种方式都需要达到生殖隔离才能完成新物种的形成。</a:t>
            </a:r>
            <a:endParaRPr lang="zh-CN" altLang="en-US" sz="3200">
              <a:solidFill>
                <a:srgbClr val="FF0000"/>
              </a:solidFill>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endParaRPr lang="zh-CN" altLang="en-US"/>
          </a:p>
        </p:txBody>
      </p:sp>
      <p:sp>
        <p:nvSpPr>
          <p:cNvPr id="3" name="标题 3"/>
          <p:cNvSpPr>
            <a:spLocks noGrp="1"/>
          </p:cNvSpPr>
          <p:nvPr>
            <p:custDataLst>
              <p:tags r:id="rId2"/>
            </p:custDataLst>
          </p:nvPr>
        </p:nvSpPr>
        <p:spPr>
          <a:xfrm>
            <a:off x="1708904" y="2435943"/>
            <a:ext cx="8621345" cy="1079500"/>
          </a:xfrm>
          <a:prstGeom prst="rect">
            <a:avLst/>
          </a:prstGeom>
          <a:noFill/>
          <a:ln>
            <a:noFill/>
            <a:miter lim="800000"/>
          </a:ln>
        </p:spPr>
        <p:txBody>
          <a:bodyPr lIns="91434" tIns="45718" rIns="91434" bIns="45718" anchor="ctr" anchorCtr="0"/>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2400" b="1" i="0" u="none" baseline="0">
                <a:solidFill>
                  <a:schemeClr val="tx1"/>
                </a:solidFill>
                <a:effectLst/>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2400" b="1" i="0" u="none" baseline="0">
                <a:solidFill>
                  <a:schemeClr val="tx1"/>
                </a:solidFill>
                <a:effectLst/>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2400" b="1" i="0" u="none" baseline="0">
                <a:solidFill>
                  <a:schemeClr val="tx1"/>
                </a:solidFill>
                <a:effectLst/>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2400" b="1" i="0" u="none" baseline="0">
                <a:solidFill>
                  <a:schemeClr val="tx1"/>
                </a:solidFill>
                <a:effectLst/>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2400" b="1" i="0" u="none" baseline="0">
                <a:solidFill>
                  <a:schemeClr val="tx1"/>
                </a:solidFill>
                <a:effectLst/>
                <a:latin typeface="Times New Roman" panose="02020603050405020304" pitchFamily="18" charset="0"/>
                <a:ea typeface="宋体" panose="02010600030101010101" pitchFamily="2" charset="-122"/>
              </a:defRPr>
            </a:lvl5pPr>
          </a:lstStyle>
          <a:p>
            <a:pPr eaLnBrk="1" hangingPunct="1"/>
            <a:r>
              <a:rPr lang="zh-CN" altLang="en-US" sz="4800" smtClean="0">
                <a:solidFill>
                  <a:srgbClr val="FF0000"/>
                </a:solidFill>
                <a:latin typeface="+mj-ea"/>
                <a:ea typeface="+mj-ea"/>
              </a:rPr>
              <a:t>协同进化</a:t>
            </a:r>
            <a:r>
              <a:rPr lang="zh-CN" altLang="en-US" sz="4800">
                <a:solidFill>
                  <a:srgbClr val="FF0000"/>
                </a:solidFill>
                <a:latin typeface="+mj-ea"/>
                <a:ea typeface="+mj-ea"/>
              </a:rPr>
              <a:t>与生物多样性的形成</a:t>
            </a:r>
            <a:endParaRPr lang="zh-CN" altLang="en-US" sz="4800">
              <a:solidFill>
                <a:srgbClr val="FF0000"/>
              </a:solidFill>
              <a:latin typeface="+mj-ea"/>
              <a:ea typeface="+mj-ea"/>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43"/>
          <p:cNvSpPr>
            <a:spLocks noGrp="1"/>
          </p:cNvSpPr>
          <p:nvPr>
            <p:custDataLst>
              <p:tags r:id="rId1"/>
            </p:custDataLst>
          </p:nvPr>
        </p:nvSpPr>
        <p:spPr>
          <a:xfrm>
            <a:off x="281259" y="424297"/>
            <a:ext cx="2528047" cy="479126"/>
          </a:xfrm>
          <a:prstGeom prst="rect">
            <a:avLst/>
          </a:prstGeom>
          <a:solidFill>
            <a:schemeClr val="bg1">
              <a:alpha val="54901"/>
            </a:schemeClr>
          </a:solidFill>
          <a:ln w="9525">
            <a:noFill/>
          </a:ln>
        </p:spPr>
        <p:txBody>
          <a:bodyPr vert="horz" wrap="square" lIns="122027" tIns="61013" rIns="122027" bIns="61013" anchor="ctr"/>
          <a:lstStyle>
            <a:lvl1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400">
                <a:solidFill>
                  <a:schemeClr val="tx1"/>
                </a:solidFill>
                <a:latin typeface="Microsoft Sans Serif" panose="020B0604020202020204" pitchFamily="34" charset="0"/>
              </a:defRPr>
            </a:lvl6pPr>
            <a:lvl7pPr marL="914400" algn="l" rtl="0" fontAlgn="base">
              <a:spcBef>
                <a:spcPct val="0"/>
              </a:spcBef>
              <a:spcAft>
                <a:spcPct val="0"/>
              </a:spcAft>
              <a:defRPr sz="4400">
                <a:solidFill>
                  <a:schemeClr val="tx1"/>
                </a:solidFill>
                <a:latin typeface="Microsoft Sans Serif" panose="020B0604020202020204" pitchFamily="34" charset="0"/>
              </a:defRPr>
            </a:lvl7pPr>
            <a:lvl8pPr marL="1371600" algn="l" rtl="0" fontAlgn="base">
              <a:spcBef>
                <a:spcPct val="0"/>
              </a:spcBef>
              <a:spcAft>
                <a:spcPct val="0"/>
              </a:spcAft>
              <a:defRPr sz="4400">
                <a:solidFill>
                  <a:schemeClr val="tx1"/>
                </a:solidFill>
                <a:latin typeface="Microsoft Sans Serif" panose="020B0604020202020204" pitchFamily="34" charset="0"/>
              </a:defRPr>
            </a:lvl8pPr>
            <a:lvl9pPr marL="1828800" algn="l" rtl="0" fontAlgn="base">
              <a:spcBef>
                <a:spcPct val="0"/>
              </a:spcBef>
              <a:spcAft>
                <a:spcPct val="0"/>
              </a:spcAft>
              <a:defRPr sz="4400">
                <a:solidFill>
                  <a:schemeClr val="tx1"/>
                </a:solidFill>
                <a:latin typeface="Microsoft Sans Serif" panose="020B0604020202020204" pitchFamily="34" charset="0"/>
              </a:defRPr>
            </a:lvl9pPr>
          </a:lstStyle>
          <a:p>
            <a:pPr lvl="0" algn="ctr">
              <a:defRPr sz="1800"/>
            </a:pPr>
            <a:r>
              <a:rPr lang="zh-CN" altLang="en-US" sz="2800">
                <a:latin typeface="+mn-ea"/>
                <a:ea typeface="+mn-ea"/>
              </a:rPr>
              <a:t>一、</a:t>
            </a:r>
            <a:r>
              <a:rPr lang="zh-CN" altLang="en-US" sz="2800">
                <a:latin typeface="+mn-ea"/>
                <a:ea typeface="+mn-ea"/>
                <a:sym typeface="+mn-ea"/>
              </a:rPr>
              <a:t>协同进化</a:t>
            </a:r>
            <a:endParaRPr lang="zh-CN" altLang="en-US" sz="2800">
              <a:latin typeface="+mn-ea"/>
              <a:ea typeface="+mn-ea"/>
              <a:sym typeface="+mn-ea"/>
            </a:endParaRPr>
          </a:p>
        </p:txBody>
      </p:sp>
      <p:sp>
        <p:nvSpPr>
          <p:cNvPr id="9" name="文本框 8"/>
          <p:cNvSpPr txBox="1"/>
          <p:nvPr>
            <p:custDataLst>
              <p:tags r:id="rId2"/>
            </p:custDataLst>
          </p:nvPr>
        </p:nvSpPr>
        <p:spPr>
          <a:xfrm>
            <a:off x="983577" y="1215588"/>
            <a:ext cx="3689898" cy="49254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61012" tIns="61012" rIns="61012" bIns="61012" numCol="1" spcCol="50844" rtlCol="0" anchor="t" forceAA="0">
            <a:spAutoFit/>
          </a:bodyPr>
          <a:lstStyle/>
          <a:p>
            <a:pPr defTabSz="1220470" latinLnBrk="1" hangingPunct="0">
              <a:spcBef>
                <a:spcPct val="0"/>
              </a:spcBef>
              <a:spcAft>
                <a:spcPct val="0"/>
              </a:spcAft>
            </a:pPr>
            <a:r>
              <a:rPr lang="en-US" altLang="zh-CN" sz="2400">
                <a:latin typeface="+mn-ea"/>
                <a:cs typeface="宋体" panose="02010600030101010101" pitchFamily="2" charset="-122"/>
                <a:sym typeface="+mn-ea"/>
              </a:rPr>
              <a:t>1</a:t>
            </a:r>
            <a:r>
              <a:rPr lang="zh-CN" altLang="en-US" sz="2400">
                <a:latin typeface="+mn-ea"/>
                <a:cs typeface="宋体" panose="02010600030101010101" pitchFamily="2" charset="-122"/>
                <a:sym typeface="+mn-ea"/>
              </a:rPr>
              <a:t>、不同物种间的协同进化</a:t>
            </a:r>
            <a:endParaRPr lang="zh-CN" altLang="en-US" sz="2400">
              <a:solidFill>
                <a:srgbClr val="000000"/>
              </a:solidFill>
              <a:latin typeface="+mn-ea"/>
              <a:cs typeface="宋体" panose="02010600030101010101" pitchFamily="2" charset="-122"/>
              <a:sym typeface="Arial" panose="020B0604020202020204"/>
            </a:endParaRPr>
          </a:p>
        </p:txBody>
      </p:sp>
      <p:sp>
        <p:nvSpPr>
          <p:cNvPr id="11" name="文本框 1"/>
          <p:cNvSpPr txBox="1"/>
          <p:nvPr>
            <p:custDataLst>
              <p:tags r:id="rId3"/>
            </p:custDataLst>
          </p:nvPr>
        </p:nvSpPr>
        <p:spPr>
          <a:xfrm>
            <a:off x="1545282" y="2007838"/>
            <a:ext cx="2329180" cy="461665"/>
          </a:xfrm>
          <a:prstGeom prst="rect">
            <a:avLst/>
          </a:prstGeom>
          <a:noFill/>
        </p:spPr>
        <p:txBody>
          <a:bodyPr wrap="square" rtlCol="0">
            <a:spAutoFit/>
          </a:bodyPr>
          <a:lstStyle/>
          <a:p>
            <a:r>
              <a:rPr lang="zh-CN" altLang="en-US" sz="2400">
                <a:latin typeface="+mn-ea"/>
              </a:rPr>
              <a:t>①生物与生物</a:t>
            </a:r>
            <a:endParaRPr lang="zh-CN" altLang="en-US" sz="2400">
              <a:latin typeface="+mn-ea"/>
            </a:endParaRPr>
          </a:p>
        </p:txBody>
      </p:sp>
      <p:grpSp>
        <p:nvGrpSpPr>
          <p:cNvPr id="2" name="组合 1"/>
          <p:cNvGrpSpPr/>
          <p:nvPr>
            <p:custDataLst>
              <p:tags r:id="rId4"/>
            </p:custDataLst>
          </p:nvPr>
        </p:nvGrpSpPr>
        <p:grpSpPr>
          <a:xfrm>
            <a:off x="8278251" y="903423"/>
            <a:ext cx="3913749" cy="5021876"/>
            <a:chOff x="7686581" y="238378"/>
            <a:chExt cx="3913749" cy="5021876"/>
          </a:xfrm>
        </p:grpSpPr>
        <p:sp>
          <p:nvSpPr>
            <p:cNvPr id="10" name="文本框 5"/>
            <p:cNvSpPr txBox="1"/>
            <p:nvPr>
              <p:custDataLst>
                <p:tags r:id="rId5"/>
              </p:custDataLst>
            </p:nvPr>
          </p:nvSpPr>
          <p:spPr>
            <a:xfrm>
              <a:off x="8564026" y="4798589"/>
              <a:ext cx="2450465" cy="461665"/>
            </a:xfrm>
            <a:prstGeom prst="rect">
              <a:avLst/>
            </a:prstGeom>
            <a:noFill/>
          </p:spPr>
          <p:txBody>
            <a:bodyPr wrap="square" rtlCol="0">
              <a:spAutoFit/>
            </a:bodyPr>
            <a:lstStyle/>
            <a:p>
              <a:r>
                <a:rPr lang="zh-CN" altLang="en-US" sz="2400">
                  <a:latin typeface="+mn-ea"/>
                </a:rPr>
                <a:t>猎豹追捕羚羊</a:t>
              </a:r>
              <a:endParaRPr lang="zh-CN" altLang="en-US" sz="2400">
                <a:latin typeface="+mn-ea"/>
              </a:endParaRPr>
            </a:p>
          </p:txBody>
        </p:sp>
        <p:pic>
          <p:nvPicPr>
            <p:cNvPr id="13" name="图片 12"/>
            <p:cNvPicPr>
              <a:picLocks noChangeAspect="1"/>
            </p:cNvPicPr>
            <p:nvPr>
              <p:custDataLst>
                <p:tags r:id="rId6"/>
              </p:custDataLst>
            </p:nvPr>
          </p:nvPicPr>
          <p:blipFill>
            <a:blip r:embed="rId7"/>
            <a:srcRect l="9979" r="18279"/>
            <a:stretch>
              <a:fillRect/>
            </a:stretch>
          </p:blipFill>
          <p:spPr>
            <a:xfrm>
              <a:off x="7686581" y="1012931"/>
              <a:ext cx="3609094" cy="3772996"/>
            </a:xfrm>
            <a:prstGeom prst="rect">
              <a:avLst/>
            </a:prstGeom>
          </p:spPr>
        </p:pic>
        <p:sp>
          <p:nvSpPr>
            <p:cNvPr id="8" name="文本框 4"/>
            <p:cNvSpPr txBox="1"/>
            <p:nvPr>
              <p:custDataLst>
                <p:tags r:id="rId8"/>
              </p:custDataLst>
            </p:nvPr>
          </p:nvSpPr>
          <p:spPr>
            <a:xfrm>
              <a:off x="7686581" y="1708136"/>
              <a:ext cx="2555553" cy="830997"/>
            </a:xfrm>
            <a:prstGeom prst="rect">
              <a:avLst/>
            </a:prstGeom>
            <a:noFill/>
          </p:spPr>
          <p:txBody>
            <a:bodyPr wrap="square" rtlCol="0" anchor="t">
              <a:spAutoFit/>
            </a:bodyPr>
            <a:lstStyle/>
            <a:p>
              <a:r>
                <a:rPr lang="zh-CN" altLang="en-US" sz="2400" b="1">
                  <a:solidFill>
                    <a:schemeClr val="bg1"/>
                  </a:solidFill>
                  <a:latin typeface="+mn-ea"/>
                  <a:sym typeface="+mn-ea"/>
                </a:rPr>
                <a:t>小样！</a:t>
              </a:r>
              <a:r>
                <a:rPr lang="zh-CN" altLang="en-US" sz="2400" b="1" smtClean="0">
                  <a:solidFill>
                    <a:schemeClr val="bg1"/>
                  </a:solidFill>
                  <a:latin typeface="+mn-ea"/>
                  <a:sym typeface="+mn-ea"/>
                </a:rPr>
                <a:t>没有</a:t>
              </a:r>
              <a:r>
                <a:rPr lang="zh-CN" altLang="en-US" sz="2400" b="1">
                  <a:solidFill>
                    <a:schemeClr val="bg1"/>
                  </a:solidFill>
                  <a:latin typeface="+mn-ea"/>
                  <a:sym typeface="+mn-ea"/>
                </a:rPr>
                <a:t>我，你跑</a:t>
              </a:r>
              <a:r>
                <a:rPr lang="zh-CN" altLang="en-US" sz="2400" b="1" smtClean="0">
                  <a:solidFill>
                    <a:schemeClr val="bg1"/>
                  </a:solidFill>
                  <a:latin typeface="+mn-ea"/>
                  <a:sym typeface="+mn-ea"/>
                </a:rPr>
                <a:t>不了这么</a:t>
              </a:r>
              <a:r>
                <a:rPr lang="zh-CN" altLang="en-US" sz="2400" b="1">
                  <a:solidFill>
                    <a:schemeClr val="bg1"/>
                  </a:solidFill>
                  <a:latin typeface="+mn-ea"/>
                  <a:sym typeface="+mn-ea"/>
                </a:rPr>
                <a:t>快！</a:t>
              </a:r>
              <a:endParaRPr lang="zh-CN" altLang="en-US" sz="2400">
                <a:solidFill>
                  <a:schemeClr val="bg1"/>
                </a:solidFill>
                <a:latin typeface="+mn-ea"/>
              </a:endParaRPr>
            </a:p>
          </p:txBody>
        </p:sp>
        <p:sp>
          <p:nvSpPr>
            <p:cNvPr id="7" name="文本框 3"/>
            <p:cNvSpPr txBox="1"/>
            <p:nvPr>
              <p:custDataLst>
                <p:tags r:id="rId9"/>
              </p:custDataLst>
            </p:nvPr>
          </p:nvSpPr>
          <p:spPr>
            <a:xfrm>
              <a:off x="8794176" y="238378"/>
              <a:ext cx="2806154" cy="683264"/>
            </a:xfrm>
            <a:prstGeom prst="rect">
              <a:avLst/>
            </a:prstGeom>
            <a:noFill/>
          </p:spPr>
          <p:txBody>
            <a:bodyPr wrap="square" rtlCol="0" anchor="t">
              <a:spAutoFit/>
            </a:bodyPr>
            <a:lstStyle/>
            <a:p>
              <a:pPr>
                <a:lnSpc>
                  <a:spcPct val="80000"/>
                </a:lnSpc>
              </a:pPr>
              <a:r>
                <a:rPr lang="zh-CN" altLang="en-US" sz="2400">
                  <a:latin typeface="+mn-ea"/>
                  <a:sym typeface="+mn-ea"/>
                </a:rPr>
                <a:t>小样！</a:t>
              </a:r>
              <a:r>
                <a:rPr lang="zh-CN" altLang="en-US" sz="2400" smtClean="0">
                  <a:latin typeface="+mn-ea"/>
                  <a:sym typeface="+mn-ea"/>
                </a:rPr>
                <a:t>没有我</a:t>
              </a:r>
              <a:r>
                <a:rPr lang="zh-CN" altLang="en-US" sz="2400">
                  <a:latin typeface="+mn-ea"/>
                  <a:sym typeface="+mn-ea"/>
                </a:rPr>
                <a:t>，你也跑</a:t>
              </a:r>
              <a:r>
                <a:rPr lang="zh-CN" altLang="en-US" sz="2400" smtClean="0">
                  <a:latin typeface="+mn-ea"/>
                  <a:sym typeface="+mn-ea"/>
                </a:rPr>
                <a:t>不了这么</a:t>
              </a:r>
              <a:r>
                <a:rPr lang="zh-CN" altLang="en-US" sz="2400">
                  <a:latin typeface="+mn-ea"/>
                  <a:sym typeface="+mn-ea"/>
                </a:rPr>
                <a:t>快！</a:t>
              </a:r>
              <a:endParaRPr lang="zh-CN" altLang="en-US" sz="2400">
                <a:latin typeface="+mn-ea"/>
                <a:sym typeface="+mn-ea"/>
              </a:endParaRPr>
            </a:p>
          </p:txBody>
        </p:sp>
      </p:grpSp>
      <p:sp>
        <p:nvSpPr>
          <p:cNvPr id="14" name="文本框 3"/>
          <p:cNvSpPr txBox="1"/>
          <p:nvPr>
            <p:custDataLst>
              <p:tags r:id="rId10"/>
            </p:custDataLst>
          </p:nvPr>
        </p:nvSpPr>
        <p:spPr>
          <a:xfrm>
            <a:off x="186992" y="2739251"/>
            <a:ext cx="7942976" cy="28932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1012" tIns="61012" rIns="61012" bIns="61012" numCol="1" spcCol="50844" rtlCol="0" anchor="t" forceAA="0">
            <a:spAutoFit/>
          </a:bodyPr>
          <a:lstStyle/>
          <a:p>
            <a:pPr algn="ctr">
              <a:lnSpc>
                <a:spcPct val="150000"/>
              </a:lnSpc>
              <a:spcBef>
                <a:spcPct val="0"/>
              </a:spcBef>
            </a:pPr>
            <a:r>
              <a:rPr lang="zh-CN" altLang="en-US" sz="2400">
                <a:solidFill>
                  <a:srgbClr val="FF0000"/>
                </a:solidFill>
                <a:latin typeface="+mn-ea"/>
                <a:cs typeface="宋体" panose="02010600030101010101" pitchFamily="2" charset="-122"/>
                <a:sym typeface="+mn-ea"/>
              </a:rPr>
              <a:t>“收割理论”</a:t>
            </a:r>
            <a:endParaRPr lang="zh-CN" altLang="en-US" sz="2400">
              <a:solidFill>
                <a:srgbClr val="FF0000"/>
              </a:solidFill>
              <a:latin typeface="+mn-ea"/>
              <a:cs typeface="宋体" panose="02010600030101010101" pitchFamily="2" charset="-122"/>
              <a:sym typeface="+mn-ea"/>
            </a:endParaRPr>
          </a:p>
          <a:p>
            <a:pPr>
              <a:lnSpc>
                <a:spcPct val="150000"/>
              </a:lnSpc>
              <a:spcBef>
                <a:spcPct val="0"/>
              </a:spcBef>
            </a:pPr>
            <a:r>
              <a:rPr lang="zh-CN" altLang="en-US" sz="2400">
                <a:latin typeface="+mn-ea"/>
                <a:sym typeface="+mn-ea"/>
              </a:rPr>
              <a:t>　　</a:t>
            </a:r>
            <a:r>
              <a:rPr lang="en-US" altLang="zh-CN" sz="2400">
                <a:latin typeface="+mn-ea"/>
                <a:sym typeface="+mn-ea"/>
              </a:rPr>
              <a:t> </a:t>
            </a:r>
            <a:r>
              <a:rPr lang="zh-CN" altLang="en-US" sz="2400">
                <a:latin typeface="+mn-ea"/>
                <a:sym typeface="+mn-ea"/>
              </a:rPr>
              <a:t>美国生态学家斯坦利提出：</a:t>
            </a:r>
            <a:r>
              <a:rPr lang="zh-CN" altLang="en-US" sz="2400" smtClean="0">
                <a:latin typeface="+mn-ea"/>
                <a:sym typeface="+mn-ea"/>
              </a:rPr>
              <a:t>捕食者</a:t>
            </a:r>
            <a:r>
              <a:rPr lang="zh-CN" altLang="en-US" sz="2400">
                <a:latin typeface="+mn-ea"/>
                <a:sym typeface="+mn-ea"/>
              </a:rPr>
              <a:t>往往捕食个体数量多的物种，这样就会避免出现一种或几种生物在生态系统中占绝对优势的局面，为其他物种的形成腾出</a:t>
            </a:r>
            <a:r>
              <a:rPr lang="zh-CN" altLang="en-US" sz="2400" smtClean="0">
                <a:latin typeface="+mn-ea"/>
                <a:sym typeface="+mn-ea"/>
              </a:rPr>
              <a:t>空间</a:t>
            </a:r>
            <a:r>
              <a:rPr lang="en-US" altLang="zh-CN" sz="2400" smtClean="0">
                <a:latin typeface="+mn-ea"/>
                <a:sym typeface="+mn-ea"/>
              </a:rPr>
              <a:t>,</a:t>
            </a:r>
            <a:r>
              <a:rPr lang="zh-CN" altLang="en-US" sz="2400">
                <a:solidFill>
                  <a:schemeClr val="accent1"/>
                </a:solidFill>
                <a:latin typeface="+mn-ea"/>
                <a:sym typeface="+mn-ea"/>
              </a:rPr>
              <a:t>捕食者的存在</a:t>
            </a:r>
            <a:r>
              <a:rPr lang="zh-CN" altLang="en-US" sz="2400" smtClean="0">
                <a:latin typeface="+mn-ea"/>
                <a:sym typeface="+mn-ea"/>
              </a:rPr>
              <a:t>有利于</a:t>
            </a:r>
            <a:r>
              <a:rPr lang="zh-CN" altLang="en-US" sz="2400">
                <a:latin typeface="+mn-ea"/>
                <a:sym typeface="+mn-ea"/>
              </a:rPr>
              <a:t>增加物种的多样性。</a:t>
            </a:r>
            <a:endParaRPr lang="zh-CN" altLang="en-US" sz="2400">
              <a:solidFill>
                <a:srgbClr val="000000"/>
              </a:solidFill>
              <a:latin typeface="+mn-ea"/>
              <a:cs typeface="Arial" panose="020B0604020202020204"/>
              <a:sym typeface="Arial" panose="020B0604020202020204"/>
            </a:endParaRPr>
          </a:p>
        </p:txBody>
      </p:sp>
      <p:sp>
        <p:nvSpPr>
          <p:cNvPr id="15" name="Text Box 4"/>
          <p:cNvSpPr txBox="1">
            <a:spLocks noChangeArrowheads="1"/>
          </p:cNvSpPr>
          <p:nvPr>
            <p:custDataLst>
              <p:tags r:id="rId11"/>
            </p:custDataLst>
          </p:nvPr>
        </p:nvSpPr>
        <p:spPr bwMode="auto">
          <a:xfrm>
            <a:off x="281259" y="5976743"/>
            <a:ext cx="11606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pPr>
            <a:r>
              <a:rPr lang="zh-CN" altLang="en-US" sz="2400" smtClean="0">
                <a:solidFill>
                  <a:srgbClr val="FF0000"/>
                </a:solidFill>
                <a:latin typeface="+mn-ea"/>
                <a:ea typeface="+mn-ea"/>
              </a:rPr>
              <a:t>  “精明的捕食者”</a:t>
            </a:r>
            <a:r>
              <a:rPr lang="zh-CN" altLang="en-US" sz="2400">
                <a:solidFill>
                  <a:srgbClr val="FF0000"/>
                </a:solidFill>
                <a:latin typeface="+mn-ea"/>
                <a:ea typeface="+mn-ea"/>
              </a:rPr>
              <a:t>策略</a:t>
            </a:r>
            <a:r>
              <a:rPr lang="zh-CN" altLang="en-US" sz="2400" smtClean="0">
                <a:solidFill>
                  <a:srgbClr val="FF0000"/>
                </a:solidFill>
                <a:latin typeface="+mn-ea"/>
                <a:ea typeface="+mn-ea"/>
              </a:rPr>
              <a:t>：</a:t>
            </a:r>
            <a:r>
              <a:rPr lang="zh-CN" altLang="en-US" sz="2400" smtClean="0">
                <a:solidFill>
                  <a:schemeClr val="tx1">
                    <a:lumMod val="65000"/>
                    <a:lumOff val="35000"/>
                  </a:schemeClr>
                </a:solidFill>
                <a:latin typeface="+mn-ea"/>
                <a:ea typeface="+mn-ea"/>
              </a:rPr>
              <a:t>捕食者</a:t>
            </a:r>
            <a:r>
              <a:rPr lang="zh-CN" altLang="en-US" sz="2400">
                <a:solidFill>
                  <a:schemeClr val="tx1">
                    <a:lumMod val="65000"/>
                    <a:lumOff val="35000"/>
                  </a:schemeClr>
                </a:solidFill>
                <a:latin typeface="+mn-ea"/>
                <a:ea typeface="+mn-ea"/>
              </a:rPr>
              <a:t>一般不能将所有的猎物吃掉，否则自己也无法生存。</a:t>
            </a:r>
            <a:endParaRPr lang="zh-CN" altLang="en-US" sz="2400">
              <a:solidFill>
                <a:schemeClr val="tx1">
                  <a:lumMod val="65000"/>
                  <a:lumOff val="35000"/>
                </a:schemeClr>
              </a:solidFill>
              <a:latin typeface="+mn-ea"/>
              <a:ea typeface="+mn-ea"/>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1373539" y="3304965"/>
            <a:ext cx="10661578" cy="14528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1012" tIns="61012" rIns="61012" bIns="61012" numCol="1" spcCol="50844" rtlCol="0" anchor="t" forceAA="0">
            <a:spAutoFit/>
          </a:bodyPr>
          <a:lstStyle/>
          <a:p>
            <a:pPr defTabSz="1220470" latinLnBrk="1" hangingPunct="0">
              <a:lnSpc>
                <a:spcPct val="120000"/>
              </a:lnSpc>
              <a:spcBef>
                <a:spcPct val="0"/>
              </a:spcBef>
              <a:spcAft>
                <a:spcPct val="0"/>
              </a:spcAft>
            </a:pPr>
            <a:r>
              <a:rPr lang="zh-CN" altLang="en-US" sz="2400" smtClean="0">
                <a:latin typeface="+mn-ea"/>
                <a:cs typeface="+mn-ea"/>
                <a:sym typeface="+mn-ea"/>
              </a:rPr>
              <a:t>       地球</a:t>
            </a:r>
            <a:r>
              <a:rPr lang="zh-CN" altLang="en-US" sz="2400">
                <a:latin typeface="+mn-ea"/>
                <a:cs typeface="+mn-ea"/>
                <a:sym typeface="+mn-ea"/>
              </a:rPr>
              <a:t>上的原始大气中是没有氧气的，因此，最早出现的生物都是厌氧（进行无氧呼吸）的；最早的</a:t>
            </a:r>
            <a:r>
              <a:rPr lang="zh-CN" altLang="en-US" sz="2400">
                <a:solidFill>
                  <a:srgbClr val="FF0000"/>
                </a:solidFill>
                <a:latin typeface="+mn-ea"/>
                <a:cs typeface="+mn-ea"/>
                <a:sym typeface="+mn-ea"/>
              </a:rPr>
              <a:t>光合生物的出现</a:t>
            </a:r>
            <a:r>
              <a:rPr lang="zh-CN" altLang="en-US" sz="2400">
                <a:latin typeface="+mn-ea"/>
                <a:cs typeface="+mn-ea"/>
                <a:sym typeface="+mn-ea"/>
              </a:rPr>
              <a:t>，使得</a:t>
            </a:r>
            <a:r>
              <a:rPr lang="zh-CN" altLang="en-US" sz="2400">
                <a:solidFill>
                  <a:srgbClr val="FF0000"/>
                </a:solidFill>
                <a:latin typeface="+mn-ea"/>
                <a:cs typeface="+mn-ea"/>
                <a:sym typeface="+mn-ea"/>
              </a:rPr>
              <a:t>原始大气中有了氧气</a:t>
            </a:r>
            <a:r>
              <a:rPr lang="zh-CN" altLang="en-US" sz="2400">
                <a:latin typeface="+mn-ea"/>
                <a:cs typeface="+mn-ea"/>
                <a:sym typeface="+mn-ea"/>
              </a:rPr>
              <a:t>，这就</a:t>
            </a:r>
            <a:r>
              <a:rPr lang="zh-CN" altLang="en-US" sz="2400">
                <a:solidFill>
                  <a:srgbClr val="FF0000"/>
                </a:solidFill>
                <a:latin typeface="+mn-ea"/>
                <a:cs typeface="+mn-ea"/>
                <a:sym typeface="+mn-ea"/>
              </a:rPr>
              <a:t>为好氧生物的出现创造了前提条件</a:t>
            </a:r>
            <a:r>
              <a:rPr lang="zh-CN" altLang="en-US" sz="2400" smtClean="0">
                <a:latin typeface="+mn-ea"/>
                <a:cs typeface="+mn-ea"/>
                <a:sym typeface="+mn-ea"/>
              </a:rPr>
              <a:t>。</a:t>
            </a:r>
            <a:endParaRPr lang="zh-CN" altLang="en-US" sz="2400">
              <a:solidFill>
                <a:srgbClr val="000000"/>
              </a:solidFill>
              <a:latin typeface="+mn-ea"/>
              <a:cs typeface="+mn-ea"/>
              <a:sym typeface="+mn-ea"/>
            </a:endParaRPr>
          </a:p>
        </p:txBody>
      </p:sp>
      <p:pic>
        <p:nvPicPr>
          <p:cNvPr id="10" name="图片 483333" descr="地球形成"/>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bwMode="auto">
          <a:xfrm>
            <a:off x="5294992" y="343954"/>
            <a:ext cx="3459044" cy="285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2"/>
          <p:cNvSpPr txBox="1"/>
          <p:nvPr>
            <p:custDataLst>
              <p:tags r:id="rId4"/>
            </p:custDataLst>
          </p:nvPr>
        </p:nvSpPr>
        <p:spPr>
          <a:xfrm>
            <a:off x="1545282" y="2643123"/>
            <a:ext cx="2329180" cy="461665"/>
          </a:xfrm>
          <a:prstGeom prst="rect">
            <a:avLst/>
          </a:prstGeom>
          <a:noFill/>
        </p:spPr>
        <p:txBody>
          <a:bodyPr wrap="square" rtlCol="0">
            <a:spAutoFit/>
          </a:bodyPr>
          <a:lstStyle/>
          <a:p>
            <a:r>
              <a:rPr lang="zh-CN" altLang="en-US" sz="2400">
                <a:latin typeface="+mn-ea"/>
              </a:rPr>
              <a:t>②生物与环境</a:t>
            </a:r>
            <a:endParaRPr lang="zh-CN" altLang="en-US" sz="2400">
              <a:latin typeface="+mn-ea"/>
            </a:endParaRPr>
          </a:p>
        </p:txBody>
      </p:sp>
      <p:sp>
        <p:nvSpPr>
          <p:cNvPr id="6" name="标题 43"/>
          <p:cNvSpPr>
            <a:spLocks noGrp="1"/>
          </p:cNvSpPr>
          <p:nvPr>
            <p:custDataLst>
              <p:tags r:id="rId5"/>
            </p:custDataLst>
          </p:nvPr>
        </p:nvSpPr>
        <p:spPr>
          <a:xfrm>
            <a:off x="281259" y="424297"/>
            <a:ext cx="2528047" cy="479126"/>
          </a:xfrm>
          <a:prstGeom prst="rect">
            <a:avLst/>
          </a:prstGeom>
          <a:solidFill>
            <a:schemeClr val="bg1">
              <a:alpha val="54901"/>
            </a:schemeClr>
          </a:solidFill>
          <a:ln w="9525">
            <a:noFill/>
          </a:ln>
        </p:spPr>
        <p:txBody>
          <a:bodyPr vert="horz" wrap="square" lIns="122027" tIns="61013" rIns="122027" bIns="61013" anchor="ctr"/>
          <a:lstStyle>
            <a:lvl1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400">
                <a:solidFill>
                  <a:schemeClr val="tx1"/>
                </a:solidFill>
                <a:latin typeface="Microsoft Sans Serif" panose="020B0604020202020204" pitchFamily="34" charset="0"/>
              </a:defRPr>
            </a:lvl6pPr>
            <a:lvl7pPr marL="914400" algn="l" rtl="0" fontAlgn="base">
              <a:spcBef>
                <a:spcPct val="0"/>
              </a:spcBef>
              <a:spcAft>
                <a:spcPct val="0"/>
              </a:spcAft>
              <a:defRPr sz="4400">
                <a:solidFill>
                  <a:schemeClr val="tx1"/>
                </a:solidFill>
                <a:latin typeface="Microsoft Sans Serif" panose="020B0604020202020204" pitchFamily="34" charset="0"/>
              </a:defRPr>
            </a:lvl7pPr>
            <a:lvl8pPr marL="1371600" algn="l" rtl="0" fontAlgn="base">
              <a:spcBef>
                <a:spcPct val="0"/>
              </a:spcBef>
              <a:spcAft>
                <a:spcPct val="0"/>
              </a:spcAft>
              <a:defRPr sz="4400">
                <a:solidFill>
                  <a:schemeClr val="tx1"/>
                </a:solidFill>
                <a:latin typeface="Microsoft Sans Serif" panose="020B0604020202020204" pitchFamily="34" charset="0"/>
              </a:defRPr>
            </a:lvl8pPr>
            <a:lvl9pPr marL="1828800" algn="l" rtl="0" fontAlgn="base">
              <a:spcBef>
                <a:spcPct val="0"/>
              </a:spcBef>
              <a:spcAft>
                <a:spcPct val="0"/>
              </a:spcAft>
              <a:defRPr sz="4400">
                <a:solidFill>
                  <a:schemeClr val="tx1"/>
                </a:solidFill>
                <a:latin typeface="Microsoft Sans Serif" panose="020B0604020202020204" pitchFamily="34" charset="0"/>
              </a:defRPr>
            </a:lvl9pPr>
          </a:lstStyle>
          <a:p>
            <a:pPr lvl="0" algn="ctr">
              <a:defRPr sz="1800"/>
            </a:pPr>
            <a:r>
              <a:rPr lang="zh-CN" altLang="en-US" sz="2800">
                <a:latin typeface="+mn-ea"/>
                <a:ea typeface="+mn-ea"/>
              </a:rPr>
              <a:t>一、</a:t>
            </a:r>
            <a:r>
              <a:rPr lang="zh-CN" altLang="en-US" sz="2800">
                <a:latin typeface="+mn-ea"/>
                <a:ea typeface="+mn-ea"/>
                <a:sym typeface="+mn-ea"/>
              </a:rPr>
              <a:t>协同进化</a:t>
            </a:r>
            <a:endParaRPr lang="zh-CN" altLang="en-US" sz="2800">
              <a:latin typeface="+mn-ea"/>
              <a:ea typeface="+mn-ea"/>
              <a:sym typeface="+mn-ea"/>
            </a:endParaRPr>
          </a:p>
        </p:txBody>
      </p:sp>
      <p:sp>
        <p:nvSpPr>
          <p:cNvPr id="7" name="文本框 8"/>
          <p:cNvSpPr txBox="1"/>
          <p:nvPr>
            <p:custDataLst>
              <p:tags r:id="rId6"/>
            </p:custDataLst>
          </p:nvPr>
        </p:nvSpPr>
        <p:spPr>
          <a:xfrm>
            <a:off x="983577" y="1215588"/>
            <a:ext cx="3689898" cy="49254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61012" tIns="61012" rIns="61012" bIns="61012" numCol="1" spcCol="50844" rtlCol="0" anchor="t" forceAA="0">
            <a:spAutoFit/>
          </a:bodyPr>
          <a:lstStyle/>
          <a:p>
            <a:pPr defTabSz="1220470" latinLnBrk="1" hangingPunct="0">
              <a:spcBef>
                <a:spcPct val="0"/>
              </a:spcBef>
              <a:spcAft>
                <a:spcPct val="0"/>
              </a:spcAft>
            </a:pPr>
            <a:r>
              <a:rPr lang="en-US" altLang="zh-CN" sz="2400">
                <a:latin typeface="+mn-ea"/>
                <a:cs typeface="宋体" panose="02010600030101010101" pitchFamily="2" charset="-122"/>
                <a:sym typeface="+mn-ea"/>
              </a:rPr>
              <a:t>1</a:t>
            </a:r>
            <a:r>
              <a:rPr lang="zh-CN" altLang="en-US" sz="2400">
                <a:latin typeface="+mn-ea"/>
                <a:cs typeface="宋体" panose="02010600030101010101" pitchFamily="2" charset="-122"/>
                <a:sym typeface="+mn-ea"/>
              </a:rPr>
              <a:t>、不同物种间的协同进化</a:t>
            </a:r>
            <a:endParaRPr lang="zh-CN" altLang="en-US" sz="2400">
              <a:solidFill>
                <a:srgbClr val="000000"/>
              </a:solidFill>
              <a:latin typeface="+mn-ea"/>
              <a:cs typeface="宋体" panose="02010600030101010101" pitchFamily="2" charset="-122"/>
              <a:sym typeface="Arial" panose="020B0604020202020204"/>
            </a:endParaRPr>
          </a:p>
        </p:txBody>
      </p:sp>
      <p:sp>
        <p:nvSpPr>
          <p:cNvPr id="8" name="文本框 1"/>
          <p:cNvSpPr txBox="1"/>
          <p:nvPr>
            <p:custDataLst>
              <p:tags r:id="rId7"/>
            </p:custDataLst>
          </p:nvPr>
        </p:nvSpPr>
        <p:spPr>
          <a:xfrm>
            <a:off x="1545282" y="2007838"/>
            <a:ext cx="2329180" cy="461665"/>
          </a:xfrm>
          <a:prstGeom prst="rect">
            <a:avLst/>
          </a:prstGeom>
          <a:noFill/>
        </p:spPr>
        <p:txBody>
          <a:bodyPr wrap="square" rtlCol="0">
            <a:spAutoFit/>
          </a:bodyPr>
          <a:lstStyle/>
          <a:p>
            <a:r>
              <a:rPr lang="zh-CN" altLang="en-US" sz="2400">
                <a:latin typeface="+mn-ea"/>
              </a:rPr>
              <a:t>①生物与生物</a:t>
            </a:r>
            <a:endParaRPr lang="zh-CN" altLang="en-US" sz="2400">
              <a:latin typeface="+mn-ea"/>
            </a:endParaRPr>
          </a:p>
        </p:txBody>
      </p:sp>
      <p:sp>
        <p:nvSpPr>
          <p:cNvPr id="9" name="Text Box 6"/>
          <p:cNvSpPr txBox="1">
            <a:spLocks noChangeArrowheads="1"/>
          </p:cNvSpPr>
          <p:nvPr>
            <p:custDataLst>
              <p:tags r:id="rId8"/>
            </p:custDataLst>
          </p:nvPr>
        </p:nvSpPr>
        <p:spPr bwMode="auto">
          <a:xfrm>
            <a:off x="1279411" y="4915363"/>
            <a:ext cx="10367733" cy="57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nSpc>
                <a:spcPct val="130000"/>
              </a:lnSpc>
              <a:spcBef>
                <a:spcPct val="50000"/>
              </a:spcBef>
              <a:defRPr/>
            </a:pPr>
            <a:r>
              <a:rPr lang="zh-CN" altLang="en-US" sz="2400" smtClean="0">
                <a:solidFill>
                  <a:srgbClr val="FF0066"/>
                </a:solidFill>
                <a:latin typeface="+mn-ea"/>
              </a:rPr>
              <a:t>协同进化</a:t>
            </a:r>
            <a:r>
              <a:rPr lang="en-US" altLang="zh-CN" sz="2400" smtClean="0">
                <a:solidFill>
                  <a:srgbClr val="FF0066"/>
                </a:solidFill>
                <a:latin typeface="+mn-ea"/>
              </a:rPr>
              <a:t>:</a:t>
            </a:r>
            <a:r>
              <a:rPr lang="zh-CN" altLang="en-US" sz="2400" smtClean="0">
                <a:latin typeface="+mn-ea"/>
              </a:rPr>
              <a:t>不同</a:t>
            </a:r>
            <a:r>
              <a:rPr lang="zh-CN" altLang="en-US" sz="2400">
                <a:solidFill>
                  <a:srgbClr val="0070C0"/>
                </a:solidFill>
                <a:latin typeface="+mn-ea"/>
              </a:rPr>
              <a:t>物种</a:t>
            </a:r>
            <a:r>
              <a:rPr lang="zh-CN" altLang="en-US" sz="2400">
                <a:latin typeface="+mn-ea"/>
              </a:rPr>
              <a:t>之间、</a:t>
            </a:r>
            <a:r>
              <a:rPr lang="zh-CN" altLang="en-US" sz="2400">
                <a:solidFill>
                  <a:srgbClr val="0070C0"/>
                </a:solidFill>
                <a:latin typeface="+mn-ea"/>
              </a:rPr>
              <a:t>生物</a:t>
            </a:r>
            <a:r>
              <a:rPr lang="zh-CN" altLang="en-US" sz="2400">
                <a:latin typeface="+mn-ea"/>
              </a:rPr>
              <a:t>与</a:t>
            </a:r>
            <a:r>
              <a:rPr lang="zh-CN" altLang="en-US" sz="2400">
                <a:solidFill>
                  <a:srgbClr val="0070C0"/>
                </a:solidFill>
                <a:latin typeface="+mn-ea"/>
              </a:rPr>
              <a:t>无机环境</a:t>
            </a:r>
            <a:r>
              <a:rPr lang="zh-CN" altLang="en-US" sz="2400">
                <a:latin typeface="+mn-ea"/>
              </a:rPr>
              <a:t>之间在相互影响中不断进化和</a:t>
            </a:r>
            <a:r>
              <a:rPr lang="zh-CN" altLang="en-US" sz="2400" smtClean="0">
                <a:latin typeface="+mn-ea"/>
              </a:rPr>
              <a:t>发展</a:t>
            </a:r>
            <a:r>
              <a:rPr lang="zh-CN" altLang="en-US" sz="2400" smtClean="0">
                <a:solidFill>
                  <a:schemeClr val="tx1"/>
                </a:solidFill>
                <a:latin typeface="+mn-ea"/>
              </a:rPr>
              <a:t>。</a:t>
            </a:r>
            <a:endParaRPr kumimoji="1" lang="zh-CN" altLang="en-US" sz="2400" i="0" u="none" strike="noStrike" kern="1200" cap="none" spc="0" normalizeH="0" baseline="0" noProof="0">
              <a:ln>
                <a:noFill/>
              </a:ln>
              <a:solidFill>
                <a:schemeClr val="tx1"/>
              </a:solidFill>
              <a:effectLst/>
              <a:uLnTx/>
              <a:uFillTx/>
              <a:latin typeface="+mn-ea"/>
              <a:cs typeface="Times New Roman" panose="02020603050405020304" pitchFamily="18" charset="0"/>
            </a:endParaRPr>
          </a:p>
        </p:txBody>
      </p:sp>
      <p:sp>
        <p:nvSpPr>
          <p:cNvPr id="13" name="文本框 22"/>
          <p:cNvSpPr txBox="1"/>
          <p:nvPr>
            <p:custDataLst>
              <p:tags r:id="rId9"/>
            </p:custDataLst>
          </p:nvPr>
        </p:nvSpPr>
        <p:spPr>
          <a:xfrm>
            <a:off x="1160379" y="5541615"/>
            <a:ext cx="10486765" cy="978729"/>
          </a:xfrm>
          <a:prstGeom prst="rect">
            <a:avLst/>
          </a:prstGeom>
          <a:noFill/>
        </p:spPr>
        <p:txBody>
          <a:bodyPr wrap="square" rtlCol="0">
            <a:spAutoFit/>
          </a:bodyPr>
          <a:lstStyle/>
          <a:p>
            <a:pPr>
              <a:lnSpc>
                <a:spcPct val="120000"/>
              </a:lnSpc>
            </a:pPr>
            <a:r>
              <a:rPr lang="en-US" altLang="zh-CN" sz="2400">
                <a:latin typeface="+mn-ea"/>
              </a:rPr>
              <a:t>    </a:t>
            </a:r>
            <a:r>
              <a:rPr lang="en-US" altLang="zh-CN" sz="2400" smtClean="0">
                <a:latin typeface="+mn-ea"/>
              </a:rPr>
              <a:t>   </a:t>
            </a:r>
            <a:r>
              <a:rPr lang="zh-CN" altLang="en-US" sz="2400" smtClean="0">
                <a:latin typeface="+mn-ea"/>
              </a:rPr>
              <a:t>通过</a:t>
            </a:r>
            <a:r>
              <a:rPr lang="zh-CN" altLang="en-US" sz="2400">
                <a:latin typeface="+mn-ea"/>
              </a:rPr>
              <a:t>漫长的协同进化过程，地球上不仅出现了千姿百态的物种，丰富多彩的基因库，而且形成了多种多样的生态系统。</a:t>
            </a:r>
            <a:endParaRPr lang="zh-CN" altLang="en-US" sz="2400">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9" grpId="0"/>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8692"/>
          <p:cNvSpPr/>
          <p:nvPr>
            <p:custDataLst>
              <p:tags r:id="rId1"/>
            </p:custDataLst>
          </p:nvPr>
        </p:nvSpPr>
        <p:spPr>
          <a:xfrm>
            <a:off x="902372" y="2573662"/>
            <a:ext cx="8564245" cy="3194721"/>
          </a:xfrm>
          <a:prstGeom prst="rect">
            <a:avLst/>
          </a:prstGeom>
          <a:noFill/>
          <a:ln w="9525">
            <a:noFill/>
          </a:ln>
        </p:spPr>
        <p:txBody>
          <a:bodyPr wrap="square" anchor="t">
            <a:spAutoFit/>
          </a:bodyPr>
          <a:lstStyle/>
          <a:p>
            <a:pPr algn="l" fontAlgn="auto">
              <a:lnSpc>
                <a:spcPct val="140000"/>
              </a:lnSpc>
            </a:pPr>
            <a:r>
              <a:rPr lang="zh-CN" altLang="en-US" sz="2400" smtClean="0">
                <a:solidFill>
                  <a:srgbClr val="FF0000"/>
                </a:solidFill>
                <a:latin typeface="+mn-ea"/>
                <a:sym typeface="+mn-ea"/>
              </a:rPr>
              <a:t>遗传多样性</a:t>
            </a:r>
            <a:r>
              <a:rPr lang="zh-CN" altLang="en-US" sz="2400">
                <a:solidFill>
                  <a:srgbClr val="FF0000"/>
                </a:solidFill>
                <a:latin typeface="+mn-ea"/>
                <a:sym typeface="+mn-ea"/>
              </a:rPr>
              <a:t>（基因多样性）</a:t>
            </a:r>
            <a:endParaRPr lang="zh-CN" altLang="en-US" sz="2400">
              <a:solidFill>
                <a:srgbClr val="FF0000"/>
              </a:solidFill>
              <a:latin typeface="+mn-ea"/>
              <a:sym typeface="+mn-ea"/>
            </a:endParaRPr>
          </a:p>
          <a:p>
            <a:pPr algn="l" fontAlgn="auto">
              <a:lnSpc>
                <a:spcPct val="140000"/>
              </a:lnSpc>
            </a:pPr>
            <a:r>
              <a:rPr lang="zh-CN" altLang="en-US" sz="2400" smtClean="0">
                <a:solidFill>
                  <a:schemeClr val="tx1"/>
                </a:solidFill>
                <a:latin typeface="+mn-ea"/>
                <a:sym typeface="+mn-ea"/>
              </a:rPr>
              <a:t>       生物体</a:t>
            </a:r>
            <a:r>
              <a:rPr lang="zh-CN" altLang="en-US" sz="2400">
                <a:solidFill>
                  <a:schemeClr val="tx1"/>
                </a:solidFill>
                <a:latin typeface="+mn-ea"/>
                <a:sym typeface="+mn-ea"/>
              </a:rPr>
              <a:t>内决定性状的遗传因子及其组合的多样性。</a:t>
            </a:r>
            <a:endParaRPr lang="zh-CN" altLang="en-US" sz="2400">
              <a:solidFill>
                <a:schemeClr val="tx1"/>
              </a:solidFill>
              <a:latin typeface="+mn-ea"/>
              <a:sym typeface="+mn-ea"/>
            </a:endParaRPr>
          </a:p>
          <a:p>
            <a:pPr algn="l" fontAlgn="auto">
              <a:lnSpc>
                <a:spcPct val="140000"/>
              </a:lnSpc>
            </a:pPr>
            <a:r>
              <a:rPr lang="zh-CN" altLang="en-US" sz="2400" smtClean="0">
                <a:solidFill>
                  <a:srgbClr val="FF0000"/>
                </a:solidFill>
                <a:latin typeface="+mn-ea"/>
                <a:sym typeface="+mn-ea"/>
              </a:rPr>
              <a:t>物种多样性</a:t>
            </a:r>
            <a:endParaRPr lang="zh-CN" altLang="en-US" sz="2400">
              <a:solidFill>
                <a:srgbClr val="FF0000"/>
              </a:solidFill>
              <a:latin typeface="+mn-ea"/>
              <a:sym typeface="+mn-ea"/>
            </a:endParaRPr>
          </a:p>
          <a:p>
            <a:pPr algn="l" fontAlgn="auto">
              <a:lnSpc>
                <a:spcPct val="140000"/>
              </a:lnSpc>
            </a:pPr>
            <a:r>
              <a:rPr lang="zh-CN" altLang="en-US" sz="2400" smtClean="0">
                <a:solidFill>
                  <a:schemeClr val="tx1"/>
                </a:solidFill>
                <a:latin typeface="+mn-ea"/>
                <a:sym typeface="+mn-ea"/>
              </a:rPr>
              <a:t>       动物</a:t>
            </a:r>
            <a:r>
              <a:rPr lang="zh-CN" altLang="en-US" sz="2400">
                <a:solidFill>
                  <a:schemeClr val="tx1"/>
                </a:solidFill>
                <a:latin typeface="+mn-ea"/>
                <a:sym typeface="+mn-ea"/>
              </a:rPr>
              <a:t>，植物和微生物等生物种类的丰富性。</a:t>
            </a:r>
            <a:endParaRPr lang="zh-CN" altLang="en-US" sz="2400">
              <a:solidFill>
                <a:schemeClr val="tx1"/>
              </a:solidFill>
              <a:latin typeface="+mn-ea"/>
              <a:sym typeface="+mn-ea"/>
            </a:endParaRPr>
          </a:p>
          <a:p>
            <a:pPr algn="l" fontAlgn="auto">
              <a:lnSpc>
                <a:spcPct val="140000"/>
              </a:lnSpc>
            </a:pPr>
            <a:r>
              <a:rPr lang="zh-CN" altLang="en-US" sz="2400" smtClean="0">
                <a:solidFill>
                  <a:srgbClr val="FF0000"/>
                </a:solidFill>
                <a:latin typeface="+mn-ea"/>
                <a:sym typeface="+mn-ea"/>
              </a:rPr>
              <a:t>生态系统多样性</a:t>
            </a:r>
            <a:endParaRPr lang="zh-CN" altLang="en-US" sz="2400">
              <a:solidFill>
                <a:srgbClr val="FF0000"/>
              </a:solidFill>
              <a:latin typeface="+mn-ea"/>
              <a:sym typeface="+mn-ea"/>
            </a:endParaRPr>
          </a:p>
          <a:p>
            <a:pPr algn="l" fontAlgn="auto">
              <a:lnSpc>
                <a:spcPct val="140000"/>
              </a:lnSpc>
            </a:pPr>
            <a:r>
              <a:rPr lang="zh-CN" altLang="en-US" sz="2400" smtClean="0">
                <a:solidFill>
                  <a:schemeClr val="tx1"/>
                </a:solidFill>
                <a:latin typeface="+mn-ea"/>
                <a:sym typeface="+mn-ea"/>
              </a:rPr>
              <a:t>       生物圈</a:t>
            </a:r>
            <a:r>
              <a:rPr lang="zh-CN" altLang="en-US" sz="2400">
                <a:solidFill>
                  <a:schemeClr val="tx1"/>
                </a:solidFill>
                <a:latin typeface="+mn-ea"/>
                <a:sym typeface="+mn-ea"/>
              </a:rPr>
              <a:t>内生物环境、生物群落和生态过程的多样性。</a:t>
            </a:r>
            <a:endParaRPr lang="zh-CN" altLang="en-US" sz="2400">
              <a:solidFill>
                <a:schemeClr val="tx1"/>
              </a:solidFill>
              <a:latin typeface="+mn-ea"/>
              <a:sym typeface="+mn-ea"/>
            </a:endParaRPr>
          </a:p>
        </p:txBody>
      </p:sp>
      <p:sp>
        <p:nvSpPr>
          <p:cNvPr id="5" name="标题 43"/>
          <p:cNvSpPr>
            <a:spLocks noGrp="1"/>
          </p:cNvSpPr>
          <p:nvPr>
            <p:custDataLst>
              <p:tags r:id="rId2"/>
            </p:custDataLst>
          </p:nvPr>
        </p:nvSpPr>
        <p:spPr>
          <a:xfrm>
            <a:off x="189655" y="825049"/>
            <a:ext cx="3992380" cy="651234"/>
          </a:xfrm>
          <a:prstGeom prst="rect">
            <a:avLst/>
          </a:prstGeom>
          <a:solidFill>
            <a:schemeClr val="bg1">
              <a:alpha val="54901"/>
            </a:schemeClr>
          </a:solidFill>
          <a:ln w="9525">
            <a:noFill/>
          </a:ln>
        </p:spPr>
        <p:txBody>
          <a:bodyPr vert="horz" wrap="square" lIns="122027" tIns="61013" rIns="122027" bIns="61013" anchor="ctr"/>
          <a:lstStyle>
            <a:lvl1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400">
                <a:solidFill>
                  <a:schemeClr val="tx1"/>
                </a:solidFill>
                <a:latin typeface="Microsoft Sans Serif" panose="020B0604020202020204" pitchFamily="34" charset="0"/>
              </a:defRPr>
            </a:lvl6pPr>
            <a:lvl7pPr marL="914400" algn="l" rtl="0" fontAlgn="base">
              <a:spcBef>
                <a:spcPct val="0"/>
              </a:spcBef>
              <a:spcAft>
                <a:spcPct val="0"/>
              </a:spcAft>
              <a:defRPr sz="4400">
                <a:solidFill>
                  <a:schemeClr val="tx1"/>
                </a:solidFill>
                <a:latin typeface="Microsoft Sans Serif" panose="020B0604020202020204" pitchFamily="34" charset="0"/>
              </a:defRPr>
            </a:lvl7pPr>
            <a:lvl8pPr marL="1371600" algn="l" rtl="0" fontAlgn="base">
              <a:spcBef>
                <a:spcPct val="0"/>
              </a:spcBef>
              <a:spcAft>
                <a:spcPct val="0"/>
              </a:spcAft>
              <a:defRPr sz="4400">
                <a:solidFill>
                  <a:schemeClr val="tx1"/>
                </a:solidFill>
                <a:latin typeface="Microsoft Sans Serif" panose="020B0604020202020204" pitchFamily="34" charset="0"/>
              </a:defRPr>
            </a:lvl8pPr>
            <a:lvl9pPr marL="1828800" algn="l" rtl="0" fontAlgn="base">
              <a:spcBef>
                <a:spcPct val="0"/>
              </a:spcBef>
              <a:spcAft>
                <a:spcPct val="0"/>
              </a:spcAft>
              <a:defRPr sz="4400">
                <a:solidFill>
                  <a:schemeClr val="tx1"/>
                </a:solidFill>
                <a:latin typeface="Microsoft Sans Serif" panose="020B0604020202020204" pitchFamily="34" charset="0"/>
              </a:defRPr>
            </a:lvl9pPr>
          </a:lstStyle>
          <a:p>
            <a:pPr lvl="0" algn="ctr">
              <a:defRPr sz="1800"/>
            </a:pPr>
            <a:r>
              <a:rPr lang="zh-CN" altLang="en-US" sz="2800">
                <a:latin typeface="+mn-ea"/>
                <a:ea typeface="+mn-ea"/>
              </a:rPr>
              <a:t>二、</a:t>
            </a:r>
            <a:r>
              <a:rPr lang="zh-CN" altLang="en-US" sz="2800">
                <a:latin typeface="+mn-ea"/>
                <a:ea typeface="+mn-ea"/>
                <a:sym typeface="+mn-ea"/>
              </a:rPr>
              <a:t>生物多样性的形成</a:t>
            </a:r>
            <a:endParaRPr lang="zh-CN" altLang="en-US" sz="2800">
              <a:latin typeface="+mn-ea"/>
              <a:ea typeface="+mn-ea"/>
              <a:sym typeface="+mn-ea"/>
            </a:endParaRPr>
          </a:p>
        </p:txBody>
      </p:sp>
      <p:sp>
        <p:nvSpPr>
          <p:cNvPr id="6" name="文本框 7"/>
          <p:cNvSpPr txBox="1">
            <a:spLocks noChangeArrowheads="1"/>
          </p:cNvSpPr>
          <p:nvPr>
            <p:custDataLst>
              <p:tags r:id="rId3"/>
            </p:custDataLst>
          </p:nvPr>
        </p:nvSpPr>
        <p:spPr bwMode="auto">
          <a:xfrm>
            <a:off x="902372" y="1659695"/>
            <a:ext cx="39285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000">
                <a:solidFill>
                  <a:schemeClr val="tx1"/>
                </a:solidFill>
                <a:latin typeface="Gill Sans MT" panose="020B0502020104020203" pitchFamily="34" charset="0"/>
              </a:defRPr>
            </a:lvl1pPr>
            <a:lvl2pPr marL="742950" indent="-285750" defTabSz="457200">
              <a:defRPr sz="1600">
                <a:solidFill>
                  <a:schemeClr val="tx1"/>
                </a:solidFill>
                <a:latin typeface="Gill Sans MT" panose="020B0502020104020203" pitchFamily="34" charset="0"/>
              </a:defRPr>
            </a:lvl2pPr>
            <a:lvl3pPr defTabSz="457200">
              <a:defRPr sz="1600">
                <a:solidFill>
                  <a:schemeClr val="tx1"/>
                </a:solidFill>
                <a:latin typeface="Gill Sans MT" panose="020B0502020104020203" pitchFamily="34" charset="0"/>
              </a:defRPr>
            </a:lvl3pPr>
            <a:lvl4pPr defTabSz="457200">
              <a:defRPr sz="1400">
                <a:solidFill>
                  <a:schemeClr val="tx1"/>
                </a:solidFill>
                <a:latin typeface="Gill Sans MT" panose="020B0502020104020203" pitchFamily="34" charset="0"/>
              </a:defRPr>
            </a:lvl4pPr>
            <a:lvl5pPr defTabSz="457200">
              <a:defRPr sz="1200">
                <a:solidFill>
                  <a:schemeClr val="tx1"/>
                </a:solidFill>
                <a:latin typeface="Gill Sans MT" panose="020B0502020104020203" pitchFamily="34" charset="0"/>
              </a:defRPr>
            </a:lvl5pPr>
            <a:lvl6pPr defTabSz="457200" fontAlgn="base">
              <a:spcAft>
                <a:spcPct val="0"/>
              </a:spcAft>
              <a:defRPr sz="1200">
                <a:solidFill>
                  <a:schemeClr val="tx1"/>
                </a:solidFill>
                <a:latin typeface="Gill Sans MT" panose="020B0502020104020203" pitchFamily="34" charset="0"/>
              </a:defRPr>
            </a:lvl6pPr>
            <a:lvl7pPr defTabSz="457200" fontAlgn="base">
              <a:spcAft>
                <a:spcPct val="0"/>
              </a:spcAft>
              <a:defRPr sz="1200">
                <a:solidFill>
                  <a:schemeClr val="tx1"/>
                </a:solidFill>
                <a:latin typeface="Gill Sans MT" panose="020B0502020104020203" pitchFamily="34" charset="0"/>
              </a:defRPr>
            </a:lvl7pPr>
            <a:lvl8pPr defTabSz="457200" fontAlgn="base">
              <a:spcAft>
                <a:spcPct val="0"/>
              </a:spcAft>
              <a:defRPr sz="1200">
                <a:solidFill>
                  <a:schemeClr val="tx1"/>
                </a:solidFill>
                <a:latin typeface="Gill Sans MT" panose="020B0502020104020203" pitchFamily="34" charset="0"/>
              </a:defRPr>
            </a:lvl8pPr>
            <a:lvl9pPr defTabSz="457200" fontAlgn="base">
              <a:spcAft>
                <a:spcPct val="0"/>
              </a:spcAft>
              <a:defRPr sz="1200">
                <a:solidFill>
                  <a:schemeClr val="tx1"/>
                </a:solidFill>
                <a:latin typeface="Gill Sans MT" panose="020B0502020104020203" pitchFamily="34" charset="0"/>
              </a:defRPr>
            </a:lvl9pPr>
          </a:lstStyle>
          <a:p>
            <a:pPr eaLnBrk="1" hangingPunct="1"/>
            <a:r>
              <a:rPr lang="en-US" altLang="zh-CN" sz="2400" smtClean="0">
                <a:latin typeface="+mn-ea"/>
              </a:rPr>
              <a:t>1.</a:t>
            </a:r>
            <a:r>
              <a:rPr lang="zh-CN" altLang="en-US" sz="2400" smtClean="0">
                <a:latin typeface="+mn-ea"/>
              </a:rPr>
              <a:t>生物多样性</a:t>
            </a:r>
            <a:r>
              <a:rPr lang="zh-CN" altLang="en-US" sz="2400">
                <a:latin typeface="+mn-ea"/>
              </a:rPr>
              <a:t>的内容：</a:t>
            </a:r>
            <a:endParaRPr lang="zh-CN" altLang="en-US" sz="2400">
              <a:latin typeface="+mn-ea"/>
            </a:endParaRPr>
          </a:p>
        </p:txBody>
      </p:sp>
      <p:pic>
        <p:nvPicPr>
          <p:cNvPr id="7" name="图片 6"/>
          <p:cNvPicPr>
            <a:picLocks noChangeAspect="1"/>
          </p:cNvPicPr>
          <p:nvPr>
            <p:custDataLst>
              <p:tags r:id="rId4"/>
            </p:custDataLst>
          </p:nvPr>
        </p:nvPicPr>
        <p:blipFill>
          <a:blip r:embed="rId5"/>
          <a:stretch>
            <a:fillRect/>
          </a:stretch>
        </p:blipFill>
        <p:spPr>
          <a:xfrm>
            <a:off x="8417858" y="690842"/>
            <a:ext cx="3576917" cy="40835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1"/>
          <p:cNvPicPr>
            <a:picLocks noChangeAspect="1"/>
          </p:cNvPicPr>
          <p:nvPr>
            <p:custDataLst>
              <p:tags r:id="rId1"/>
            </p:custDataLst>
          </p:nvPr>
        </p:nvPicPr>
        <p:blipFill>
          <a:blip r:embed="rId2"/>
          <a:stretch>
            <a:fillRect/>
          </a:stretch>
        </p:blipFill>
        <p:spPr>
          <a:xfrm>
            <a:off x="1990869" y="993226"/>
            <a:ext cx="10057876" cy="5616917"/>
          </a:xfrm>
          <a:prstGeom prst="rect">
            <a:avLst/>
          </a:prstGeom>
        </p:spPr>
      </p:pic>
      <p:sp>
        <p:nvSpPr>
          <p:cNvPr id="4" name="文本框 3"/>
          <p:cNvSpPr txBox="1"/>
          <p:nvPr>
            <p:custDataLst>
              <p:tags r:id="rId3"/>
            </p:custDataLst>
          </p:nvPr>
        </p:nvSpPr>
        <p:spPr>
          <a:xfrm>
            <a:off x="2556377" y="993226"/>
            <a:ext cx="2415414" cy="368300"/>
          </a:xfrm>
          <a:prstGeom prst="rect">
            <a:avLst/>
          </a:prstGeom>
          <a:noFill/>
        </p:spPr>
        <p:txBody>
          <a:bodyPr wrap="square" rtlCol="0">
            <a:spAutoFit/>
          </a:bodyPr>
          <a:lstStyle/>
          <a:p>
            <a:pPr algn="ctr"/>
            <a:r>
              <a:rPr lang="en-US" altLang="zh-CN">
                <a:latin typeface="微软雅黑" panose="020B0503020204020204" pitchFamily="34" charset="-122"/>
                <a:ea typeface="微软雅黑" panose="020B0503020204020204" pitchFamily="34" charset="-122"/>
                <a:cs typeface="微软雅黑" panose="020B0503020204020204" pitchFamily="34" charset="-122"/>
              </a:rPr>
              <a:t>46</a:t>
            </a:r>
            <a:r>
              <a:rPr lang="zh-CN" altLang="en-US">
                <a:latin typeface="微软雅黑" panose="020B0503020204020204" pitchFamily="34" charset="-122"/>
                <a:ea typeface="微软雅黑" panose="020B0503020204020204" pitchFamily="34" charset="-122"/>
                <a:cs typeface="微软雅黑" panose="020B0503020204020204" pitchFamily="34" charset="-122"/>
              </a:rPr>
              <a:t>亿年前  </a:t>
            </a:r>
            <a:r>
              <a:rPr lang="zh-CN" altLang="en-US" b="1">
                <a:solidFill>
                  <a:schemeClr val="accent4">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地球形成</a:t>
            </a:r>
            <a:endParaRPr lang="zh-CN" altLang="en-US" b="1">
              <a:solidFill>
                <a:schemeClr val="accent4">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custDataLst>
              <p:tags r:id="rId4"/>
            </p:custDataLst>
          </p:nvPr>
        </p:nvSpPr>
        <p:spPr>
          <a:xfrm>
            <a:off x="745699" y="1485325"/>
            <a:ext cx="3136737" cy="368300"/>
          </a:xfrm>
          <a:prstGeom prst="rect">
            <a:avLst/>
          </a:prstGeom>
          <a:noFill/>
        </p:spPr>
        <p:txBody>
          <a:bodyPr wrap="square" rtlCol="0">
            <a:spAutoFit/>
          </a:bodyPr>
          <a:lstStyle/>
          <a:p>
            <a:pPr algn="l"/>
            <a:r>
              <a:rPr lang="en-US" altLang="zh-CN">
                <a:latin typeface="微软雅黑" panose="020B0503020204020204" pitchFamily="34" charset="-122"/>
                <a:ea typeface="微软雅黑" panose="020B0503020204020204" pitchFamily="34" charset="-122"/>
                <a:cs typeface="微软雅黑" panose="020B0503020204020204" pitchFamily="34" charset="-122"/>
              </a:rPr>
              <a:t>30</a:t>
            </a:r>
            <a:r>
              <a:rPr lang="zh-CN" altLang="en-US">
                <a:latin typeface="微软雅黑" panose="020B0503020204020204" pitchFamily="34" charset="-122"/>
                <a:ea typeface="微软雅黑" panose="020B0503020204020204" pitchFamily="34" charset="-122"/>
                <a:cs typeface="微软雅黑" panose="020B0503020204020204" pitchFamily="34" charset="-122"/>
              </a:rPr>
              <a:t>多亿年前  </a:t>
            </a:r>
            <a:r>
              <a:rPr lang="zh-CN" altLang="en-US" b="1">
                <a:solidFill>
                  <a:schemeClr val="accent4">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生命的起源</a:t>
            </a:r>
            <a:endParaRPr lang="zh-CN" altLang="en-US" b="1">
              <a:solidFill>
                <a:schemeClr val="accent4">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custDataLst>
              <p:tags r:id="rId5"/>
            </p:custDataLst>
          </p:nvPr>
        </p:nvSpPr>
        <p:spPr>
          <a:xfrm>
            <a:off x="755224" y="2011078"/>
            <a:ext cx="3136737" cy="368300"/>
          </a:xfrm>
          <a:prstGeom prst="rect">
            <a:avLst/>
          </a:prstGeom>
          <a:noFill/>
        </p:spPr>
        <p:txBody>
          <a:bodyPr wrap="square" rtlCol="0">
            <a:spAutoFit/>
          </a:bodyPr>
          <a:lstStyle/>
          <a:p>
            <a:pPr algn="l"/>
            <a:r>
              <a:rPr lang="en-US">
                <a:latin typeface="微软雅黑" panose="020B0503020204020204" pitchFamily="34" charset="-122"/>
                <a:ea typeface="微软雅黑" panose="020B0503020204020204" pitchFamily="34" charset="-122"/>
                <a:cs typeface="微软雅黑" panose="020B0503020204020204" pitchFamily="34" charset="-122"/>
              </a:rPr>
              <a:t>5.4</a:t>
            </a:r>
            <a:r>
              <a:rPr lang="zh-CN" altLang="en-US">
                <a:latin typeface="微软雅黑" panose="020B0503020204020204" pitchFamily="34" charset="-122"/>
                <a:ea typeface="微软雅黑" panose="020B0503020204020204" pitchFamily="34" charset="-122"/>
                <a:cs typeface="微软雅黑" panose="020B0503020204020204" pitchFamily="34" charset="-122"/>
              </a:rPr>
              <a:t>亿年前     </a:t>
            </a:r>
            <a:r>
              <a:rPr lang="zh-CN" altLang="en-US" b="1">
                <a:solidFill>
                  <a:schemeClr val="accent4">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前寒武纪</a:t>
            </a:r>
            <a:endParaRPr lang="zh-CN" altLang="en-US" b="1">
              <a:solidFill>
                <a:schemeClr val="accent4">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 name="直接连接符 6"/>
          <p:cNvCxnSpPr/>
          <p:nvPr>
            <p:custDataLst>
              <p:tags r:id="rId6"/>
            </p:custDataLst>
          </p:nvPr>
        </p:nvCxnSpPr>
        <p:spPr>
          <a:xfrm>
            <a:off x="481553" y="1826937"/>
            <a:ext cx="4078393"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直接连接符 7"/>
          <p:cNvCxnSpPr/>
          <p:nvPr>
            <p:custDataLst>
              <p:tags r:id="rId7"/>
            </p:custDataLst>
          </p:nvPr>
        </p:nvCxnSpPr>
        <p:spPr>
          <a:xfrm>
            <a:off x="481553" y="2379358"/>
            <a:ext cx="4078393" cy="0"/>
          </a:xfrm>
          <a:prstGeom prst="line">
            <a:avLst/>
          </a:prstGeom>
          <a:ln w="12700"/>
        </p:spPr>
        <p:style>
          <a:lnRef idx="1">
            <a:schemeClr val="dk1"/>
          </a:lnRef>
          <a:fillRef idx="0">
            <a:schemeClr val="dk1"/>
          </a:fillRef>
          <a:effectRef idx="0">
            <a:schemeClr val="dk1"/>
          </a:effectRef>
          <a:fontRef idx="minor">
            <a:schemeClr val="tx1"/>
          </a:fontRef>
        </p:style>
      </p:cxnSp>
      <p:sp>
        <p:nvSpPr>
          <p:cNvPr id="9" name="文本框 8"/>
          <p:cNvSpPr txBox="1"/>
          <p:nvPr>
            <p:custDataLst>
              <p:tags r:id="rId8"/>
            </p:custDataLst>
          </p:nvPr>
        </p:nvSpPr>
        <p:spPr>
          <a:xfrm>
            <a:off x="326621" y="2398407"/>
            <a:ext cx="3136737" cy="368300"/>
          </a:xfrm>
          <a:prstGeom prst="rect">
            <a:avLst/>
          </a:prstGeom>
          <a:noFill/>
        </p:spPr>
        <p:txBody>
          <a:bodyPr wrap="square" rtlCol="0">
            <a:spAutoFit/>
          </a:bodyPr>
          <a:lstStyle/>
          <a:p>
            <a:pPr algn="ctr"/>
            <a:r>
              <a:rPr lang="en-US">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solidFill>
                  <a:schemeClr val="accent4">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寒武纪</a:t>
            </a:r>
            <a:endParaRPr lang="zh-CN" altLang="en-US" b="1">
              <a:solidFill>
                <a:schemeClr val="accent4">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0" name="直接连接符 9"/>
          <p:cNvCxnSpPr/>
          <p:nvPr>
            <p:custDataLst>
              <p:tags r:id="rId9"/>
            </p:custDataLst>
          </p:nvPr>
        </p:nvCxnSpPr>
        <p:spPr>
          <a:xfrm>
            <a:off x="481553" y="3715964"/>
            <a:ext cx="230048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custDataLst>
              <p:tags r:id="rId10"/>
            </p:custDataLst>
          </p:nvPr>
        </p:nvCxnSpPr>
        <p:spPr>
          <a:xfrm>
            <a:off x="481553" y="5053204"/>
            <a:ext cx="4675896" cy="0"/>
          </a:xfrm>
          <a:prstGeom prst="line">
            <a:avLst/>
          </a:prstGeom>
          <a:ln w="12700"/>
        </p:spPr>
        <p:style>
          <a:lnRef idx="1">
            <a:schemeClr val="dk1"/>
          </a:lnRef>
          <a:fillRef idx="0">
            <a:schemeClr val="dk1"/>
          </a:fillRef>
          <a:effectRef idx="0">
            <a:schemeClr val="dk1"/>
          </a:effectRef>
          <a:fontRef idx="minor">
            <a:schemeClr val="tx1"/>
          </a:fontRef>
        </p:style>
      </p:cxnSp>
      <p:sp>
        <p:nvSpPr>
          <p:cNvPr id="12" name="文本框 11"/>
          <p:cNvSpPr txBox="1"/>
          <p:nvPr>
            <p:custDataLst>
              <p:tags r:id="rId11"/>
            </p:custDataLst>
          </p:nvPr>
        </p:nvSpPr>
        <p:spPr>
          <a:xfrm>
            <a:off x="727285" y="3347683"/>
            <a:ext cx="2820523" cy="368300"/>
          </a:xfrm>
          <a:prstGeom prst="rect">
            <a:avLst/>
          </a:prstGeom>
          <a:noFill/>
        </p:spPr>
        <p:txBody>
          <a:bodyPr wrap="square" rtlCol="0">
            <a:spAutoFit/>
          </a:bodyPr>
          <a:lstStyle/>
          <a:p>
            <a:pPr algn="l"/>
            <a:r>
              <a:rPr lang="en-US">
                <a:latin typeface="微软雅黑" panose="020B0503020204020204" pitchFamily="34" charset="-122"/>
                <a:ea typeface="微软雅黑" panose="020B0503020204020204" pitchFamily="34" charset="-122"/>
                <a:cs typeface="微软雅黑" panose="020B0503020204020204" pitchFamily="34" charset="-122"/>
              </a:rPr>
              <a:t>2.45</a:t>
            </a:r>
            <a:r>
              <a:rPr lang="zh-CN" altLang="en-US">
                <a:latin typeface="微软雅黑" panose="020B0503020204020204" pitchFamily="34" charset="-122"/>
                <a:ea typeface="微软雅黑" panose="020B0503020204020204" pitchFamily="34" charset="-122"/>
                <a:cs typeface="微软雅黑" panose="020B0503020204020204" pitchFamily="34" charset="-122"/>
              </a:rPr>
              <a:t>亿年前</a:t>
            </a:r>
            <a:endParaRPr lang="zh-CN" altLang="en-US" b="1">
              <a:solidFill>
                <a:schemeClr val="accent4">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框 12"/>
          <p:cNvSpPr txBox="1"/>
          <p:nvPr>
            <p:custDataLst>
              <p:tags r:id="rId12"/>
            </p:custDataLst>
          </p:nvPr>
        </p:nvSpPr>
        <p:spPr>
          <a:xfrm>
            <a:off x="746334" y="4684923"/>
            <a:ext cx="2878940" cy="368300"/>
          </a:xfrm>
          <a:prstGeom prst="rect">
            <a:avLst/>
          </a:prstGeom>
          <a:noFill/>
        </p:spPr>
        <p:txBody>
          <a:bodyPr wrap="square" rtlCol="0">
            <a:spAutoFit/>
          </a:bodyPr>
          <a:lstStyle/>
          <a:p>
            <a:pPr algn="l"/>
            <a:r>
              <a:rPr lang="en-US">
                <a:latin typeface="微软雅黑" panose="020B0503020204020204" pitchFamily="34" charset="-122"/>
                <a:ea typeface="微软雅黑" panose="020B0503020204020204" pitchFamily="34" charset="-122"/>
                <a:cs typeface="微软雅黑" panose="020B0503020204020204" pitchFamily="34" charset="-122"/>
              </a:rPr>
              <a:t>6600</a:t>
            </a:r>
            <a:r>
              <a:rPr lang="zh-CN" altLang="en-US">
                <a:latin typeface="微软雅黑" panose="020B0503020204020204" pitchFamily="34" charset="-122"/>
                <a:ea typeface="微软雅黑" panose="020B0503020204020204" pitchFamily="34" charset="-122"/>
                <a:cs typeface="微软雅黑" panose="020B0503020204020204" pitchFamily="34" charset="-122"/>
              </a:rPr>
              <a:t>万年前</a:t>
            </a:r>
            <a:endParaRPr lang="zh-CN" altLang="en-US" b="1">
              <a:solidFill>
                <a:schemeClr val="accent4">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custDataLst>
              <p:tags r:id="rId13"/>
            </p:custDataLst>
          </p:nvPr>
        </p:nvSpPr>
        <p:spPr>
          <a:xfrm>
            <a:off x="481553" y="2747639"/>
            <a:ext cx="1104842" cy="368300"/>
          </a:xfrm>
          <a:prstGeom prst="rect">
            <a:avLst/>
          </a:prstGeom>
          <a:noFill/>
        </p:spPr>
        <p:txBody>
          <a:bodyPr wrap="square" rtlCol="0">
            <a:spAutoFit/>
          </a:bodyPr>
          <a:lstStyle/>
          <a:p>
            <a:pPr algn="ctr"/>
            <a:r>
              <a:rPr lang="zh-CN" altLang="en-US" b="1">
                <a:solidFill>
                  <a:schemeClr val="tx1"/>
                </a:solidFill>
              </a:rPr>
              <a:t>古生代</a:t>
            </a:r>
            <a:endParaRPr lang="zh-CN" altLang="en-US" b="1">
              <a:solidFill>
                <a:schemeClr val="tx1"/>
              </a:solidFill>
            </a:endParaRPr>
          </a:p>
        </p:txBody>
      </p:sp>
      <p:sp>
        <p:nvSpPr>
          <p:cNvPr id="15" name="文本框 14"/>
          <p:cNvSpPr txBox="1"/>
          <p:nvPr>
            <p:custDataLst>
              <p:tags r:id="rId14"/>
            </p:custDataLst>
          </p:nvPr>
        </p:nvSpPr>
        <p:spPr>
          <a:xfrm>
            <a:off x="481553" y="4129327"/>
            <a:ext cx="1104842" cy="368300"/>
          </a:xfrm>
          <a:prstGeom prst="rect">
            <a:avLst/>
          </a:prstGeom>
          <a:noFill/>
        </p:spPr>
        <p:txBody>
          <a:bodyPr wrap="square" rtlCol="0">
            <a:spAutoFit/>
          </a:bodyPr>
          <a:lstStyle/>
          <a:p>
            <a:pPr algn="ctr"/>
            <a:r>
              <a:rPr lang="zh-CN" altLang="en-US" b="1">
                <a:solidFill>
                  <a:schemeClr val="tx1"/>
                </a:solidFill>
              </a:rPr>
              <a:t>中生代</a:t>
            </a:r>
            <a:endParaRPr lang="zh-CN" altLang="en-US" b="1">
              <a:solidFill>
                <a:schemeClr val="tx1"/>
              </a:solidFill>
            </a:endParaRPr>
          </a:p>
        </p:txBody>
      </p:sp>
      <p:sp>
        <p:nvSpPr>
          <p:cNvPr id="16" name="文本框 15"/>
          <p:cNvSpPr txBox="1"/>
          <p:nvPr>
            <p:custDataLst>
              <p:tags r:id="rId15"/>
            </p:custDataLst>
          </p:nvPr>
        </p:nvSpPr>
        <p:spPr>
          <a:xfrm>
            <a:off x="481553" y="5548478"/>
            <a:ext cx="1104842" cy="368300"/>
          </a:xfrm>
          <a:prstGeom prst="rect">
            <a:avLst/>
          </a:prstGeom>
          <a:noFill/>
        </p:spPr>
        <p:txBody>
          <a:bodyPr wrap="square" rtlCol="0">
            <a:spAutoFit/>
          </a:bodyPr>
          <a:lstStyle/>
          <a:p>
            <a:pPr algn="ctr"/>
            <a:r>
              <a:rPr lang="zh-CN" altLang="en-US" b="1">
                <a:solidFill>
                  <a:schemeClr val="tx1"/>
                </a:solidFill>
              </a:rPr>
              <a:t>新生代</a:t>
            </a:r>
            <a:endParaRPr lang="zh-CN" altLang="en-US" b="1">
              <a:solidFill>
                <a:schemeClr val="tx1"/>
              </a:solidFill>
            </a:endParaRPr>
          </a:p>
        </p:txBody>
      </p:sp>
      <p:sp>
        <p:nvSpPr>
          <p:cNvPr id="18" name="标题 43"/>
          <p:cNvSpPr>
            <a:spLocks noGrp="1"/>
          </p:cNvSpPr>
          <p:nvPr>
            <p:custDataLst>
              <p:tags r:id="rId16"/>
            </p:custDataLst>
          </p:nvPr>
        </p:nvSpPr>
        <p:spPr>
          <a:xfrm>
            <a:off x="189655" y="330769"/>
            <a:ext cx="3992380" cy="651234"/>
          </a:xfrm>
          <a:prstGeom prst="rect">
            <a:avLst/>
          </a:prstGeom>
          <a:solidFill>
            <a:schemeClr val="bg1">
              <a:alpha val="54901"/>
            </a:schemeClr>
          </a:solidFill>
          <a:ln w="9525">
            <a:noFill/>
          </a:ln>
        </p:spPr>
        <p:txBody>
          <a:bodyPr vert="horz" wrap="square" lIns="122027" tIns="61013" rIns="122027" bIns="61013" anchor="ctr"/>
          <a:lstStyle>
            <a:lvl1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4800" b="1">
                <a:solidFill>
                  <a:srgbClr val="00000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4400">
                <a:solidFill>
                  <a:schemeClr val="tx1"/>
                </a:solidFill>
                <a:latin typeface="Microsoft Sans Serif" panose="020B0604020202020204" pitchFamily="34" charset="0"/>
              </a:defRPr>
            </a:lvl6pPr>
            <a:lvl7pPr marL="914400" algn="l" rtl="0" fontAlgn="base">
              <a:spcBef>
                <a:spcPct val="0"/>
              </a:spcBef>
              <a:spcAft>
                <a:spcPct val="0"/>
              </a:spcAft>
              <a:defRPr sz="4400">
                <a:solidFill>
                  <a:schemeClr val="tx1"/>
                </a:solidFill>
                <a:latin typeface="Microsoft Sans Serif" panose="020B0604020202020204" pitchFamily="34" charset="0"/>
              </a:defRPr>
            </a:lvl7pPr>
            <a:lvl8pPr marL="1371600" algn="l" rtl="0" fontAlgn="base">
              <a:spcBef>
                <a:spcPct val="0"/>
              </a:spcBef>
              <a:spcAft>
                <a:spcPct val="0"/>
              </a:spcAft>
              <a:defRPr sz="4400">
                <a:solidFill>
                  <a:schemeClr val="tx1"/>
                </a:solidFill>
                <a:latin typeface="Microsoft Sans Serif" panose="020B0604020202020204" pitchFamily="34" charset="0"/>
              </a:defRPr>
            </a:lvl8pPr>
            <a:lvl9pPr marL="1828800" algn="l" rtl="0" fontAlgn="base">
              <a:spcBef>
                <a:spcPct val="0"/>
              </a:spcBef>
              <a:spcAft>
                <a:spcPct val="0"/>
              </a:spcAft>
              <a:defRPr sz="4400">
                <a:solidFill>
                  <a:schemeClr val="tx1"/>
                </a:solidFill>
                <a:latin typeface="Microsoft Sans Serif" panose="020B0604020202020204" pitchFamily="34" charset="0"/>
              </a:defRPr>
            </a:lvl9pPr>
          </a:lstStyle>
          <a:p>
            <a:pPr lvl="0" algn="ctr">
              <a:defRPr sz="1800"/>
            </a:pPr>
            <a:r>
              <a:rPr lang="zh-CN" altLang="en-US" sz="2800">
                <a:latin typeface="微软雅黑" panose="020B0503020204020204" pitchFamily="34" charset="-122"/>
                <a:ea typeface="微软雅黑" panose="020B0503020204020204" pitchFamily="34" charset="-122"/>
              </a:rPr>
              <a:t>二、</a:t>
            </a:r>
            <a:r>
              <a:rPr lang="zh-CN" altLang="en-US" sz="2800">
                <a:latin typeface="微软雅黑" panose="020B0503020204020204" pitchFamily="34" charset="-122"/>
                <a:ea typeface="微软雅黑" panose="020B0503020204020204" pitchFamily="34" charset="-122"/>
                <a:sym typeface="+mn-ea"/>
              </a:rPr>
              <a:t>生物多样性的形成</a:t>
            </a:r>
            <a:endParaRPr lang="zh-CN" altLang="en-US" sz="2800">
              <a:latin typeface="微软雅黑" panose="020B0503020204020204" pitchFamily="34" charset="-122"/>
              <a:ea typeface="微软雅黑" panose="020B0503020204020204" pitchFamily="34" charset="-122"/>
              <a:sym typeface="+mn-ea"/>
            </a:endParaRPr>
          </a:p>
        </p:txBody>
      </p:sp>
      <p:sp>
        <p:nvSpPr>
          <p:cNvPr id="19" name="文本框 7"/>
          <p:cNvSpPr txBox="1">
            <a:spLocks noChangeArrowheads="1"/>
          </p:cNvSpPr>
          <p:nvPr>
            <p:custDataLst>
              <p:tags r:id="rId17"/>
            </p:custDataLst>
          </p:nvPr>
        </p:nvSpPr>
        <p:spPr bwMode="auto">
          <a:xfrm>
            <a:off x="4822158" y="425553"/>
            <a:ext cx="39285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000">
                <a:solidFill>
                  <a:schemeClr val="tx1"/>
                </a:solidFill>
                <a:latin typeface="Gill Sans MT" panose="020B0502020104020203" pitchFamily="34" charset="0"/>
              </a:defRPr>
            </a:lvl1pPr>
            <a:lvl2pPr marL="742950" indent="-285750" defTabSz="457200">
              <a:defRPr sz="1600">
                <a:solidFill>
                  <a:schemeClr val="tx1"/>
                </a:solidFill>
                <a:latin typeface="Gill Sans MT" panose="020B0502020104020203" pitchFamily="34" charset="0"/>
              </a:defRPr>
            </a:lvl2pPr>
            <a:lvl3pPr defTabSz="457200">
              <a:defRPr sz="1600">
                <a:solidFill>
                  <a:schemeClr val="tx1"/>
                </a:solidFill>
                <a:latin typeface="Gill Sans MT" panose="020B0502020104020203" pitchFamily="34" charset="0"/>
              </a:defRPr>
            </a:lvl3pPr>
            <a:lvl4pPr defTabSz="457200">
              <a:defRPr sz="1400">
                <a:solidFill>
                  <a:schemeClr val="tx1"/>
                </a:solidFill>
                <a:latin typeface="Gill Sans MT" panose="020B0502020104020203" pitchFamily="34" charset="0"/>
              </a:defRPr>
            </a:lvl4pPr>
            <a:lvl5pPr defTabSz="457200">
              <a:defRPr sz="1200">
                <a:solidFill>
                  <a:schemeClr val="tx1"/>
                </a:solidFill>
                <a:latin typeface="Gill Sans MT" panose="020B0502020104020203" pitchFamily="34" charset="0"/>
              </a:defRPr>
            </a:lvl5pPr>
            <a:lvl6pPr defTabSz="457200" fontAlgn="base">
              <a:spcAft>
                <a:spcPct val="0"/>
              </a:spcAft>
              <a:defRPr sz="1200">
                <a:solidFill>
                  <a:schemeClr val="tx1"/>
                </a:solidFill>
                <a:latin typeface="Gill Sans MT" panose="020B0502020104020203" pitchFamily="34" charset="0"/>
              </a:defRPr>
            </a:lvl6pPr>
            <a:lvl7pPr defTabSz="457200" fontAlgn="base">
              <a:spcAft>
                <a:spcPct val="0"/>
              </a:spcAft>
              <a:defRPr sz="1200">
                <a:solidFill>
                  <a:schemeClr val="tx1"/>
                </a:solidFill>
                <a:latin typeface="Gill Sans MT" panose="020B0502020104020203" pitchFamily="34" charset="0"/>
              </a:defRPr>
            </a:lvl7pPr>
            <a:lvl8pPr defTabSz="457200" fontAlgn="base">
              <a:spcAft>
                <a:spcPct val="0"/>
              </a:spcAft>
              <a:defRPr sz="1200">
                <a:solidFill>
                  <a:schemeClr val="tx1"/>
                </a:solidFill>
                <a:latin typeface="Gill Sans MT" panose="020B0502020104020203" pitchFamily="34" charset="0"/>
              </a:defRPr>
            </a:lvl8pPr>
            <a:lvl9pPr defTabSz="457200" fontAlgn="base">
              <a:spcAft>
                <a:spcPct val="0"/>
              </a:spcAft>
              <a:defRPr sz="1200">
                <a:solidFill>
                  <a:schemeClr val="tx1"/>
                </a:solidFill>
                <a:latin typeface="Gill Sans MT" panose="020B0502020104020203" pitchFamily="34" charset="0"/>
              </a:defRPr>
            </a:lvl9pPr>
          </a:lstStyle>
          <a:p>
            <a:r>
              <a:rPr lang="en-US" altLang="zh-CN" sz="2400" smtClean="0">
                <a:solidFill>
                  <a:srgbClr val="FF0000"/>
                </a:solidFill>
                <a:latin typeface="微软雅黑" panose="020B0503020204020204" pitchFamily="34" charset="-122"/>
                <a:ea typeface="微软雅黑" panose="020B0503020204020204" pitchFamily="34" charset="-122"/>
                <a:cs typeface="黑体" panose="02010609060101010101" pitchFamily="49" charset="-122"/>
                <a:sym typeface="+mn-ea"/>
              </a:rPr>
              <a:t>2.</a:t>
            </a:r>
            <a:r>
              <a:rPr lang="zh-CN" altLang="en-US" sz="2400" smtClean="0">
                <a:solidFill>
                  <a:srgbClr val="FF0000"/>
                </a:solidFill>
                <a:latin typeface="微软雅黑" panose="020B0503020204020204" pitchFamily="34" charset="-122"/>
                <a:ea typeface="微软雅黑" panose="020B0503020204020204" pitchFamily="34" charset="-122"/>
                <a:cs typeface="黑体" panose="02010609060101010101" pitchFamily="49" charset="-122"/>
                <a:sym typeface="+mn-ea"/>
              </a:rPr>
              <a:t>生物多样性</a:t>
            </a:r>
            <a:r>
              <a:rPr lang="zh-CN" altLang="en-US" sz="2400">
                <a:solidFill>
                  <a:srgbClr val="FF0000"/>
                </a:solidFill>
                <a:latin typeface="微软雅黑" panose="020B0503020204020204" pitchFamily="34" charset="-122"/>
                <a:ea typeface="微软雅黑" panose="020B0503020204020204" pitchFamily="34" charset="-122"/>
                <a:cs typeface="黑体" panose="02010609060101010101" pitchFamily="49" charset="-122"/>
                <a:sym typeface="+mn-ea"/>
              </a:rPr>
              <a:t>的形成历程</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Text Box 2"/>
          <p:cNvSpPr txBox="1">
            <a:spLocks noChangeArrowheads="1"/>
          </p:cNvSpPr>
          <p:nvPr>
            <p:custDataLst>
              <p:tags r:id="rId1"/>
            </p:custDataLst>
          </p:nvPr>
        </p:nvSpPr>
        <p:spPr bwMode="auto">
          <a:xfrm>
            <a:off x="609600" y="30164"/>
            <a:ext cx="10363200" cy="579437"/>
          </a:xfrm>
          <a:prstGeom prst="rect">
            <a:avLst/>
          </a:prstGeom>
          <a:noFill/>
          <a:ln w="9525">
            <a:noFill/>
            <a:miter lim="800000"/>
          </a:ln>
          <a:effectLst/>
        </p:spPr>
        <p:txBody>
          <a:bodyPr>
            <a:spAutoFit/>
          </a:bodyPr>
          <a:lstStyle/>
          <a:p>
            <a:pPr>
              <a:spcBef>
                <a:spcPct val="50000"/>
              </a:spcBef>
            </a:pPr>
            <a:r>
              <a:rPr lang="zh-CN" altLang="en-US" sz="3200" i="0">
                <a:solidFill>
                  <a:srgbClr val="FF0000"/>
                </a:solidFill>
                <a:ea typeface="黑体" panose="02010609060101010101" pitchFamily="49" charset="-122"/>
              </a:rPr>
              <a:t>构建现代生物进化理论的概念模型</a:t>
            </a:r>
            <a:endParaRPr lang="zh-CN" altLang="en-US" sz="3200" i="0">
              <a:solidFill>
                <a:srgbClr val="FF0000"/>
              </a:solidFill>
              <a:ea typeface="黑体" panose="02010609060101010101" pitchFamily="49" charset="-122"/>
            </a:endParaRPr>
          </a:p>
        </p:txBody>
      </p:sp>
      <p:sp>
        <p:nvSpPr>
          <p:cNvPr id="598019" name="Text Box 3"/>
          <p:cNvSpPr txBox="1">
            <a:spLocks noChangeArrowheads="1"/>
          </p:cNvSpPr>
          <p:nvPr>
            <p:custDataLst>
              <p:tags r:id="rId2"/>
            </p:custDataLst>
          </p:nvPr>
        </p:nvSpPr>
        <p:spPr bwMode="auto">
          <a:xfrm>
            <a:off x="812800" y="1995488"/>
            <a:ext cx="1219200" cy="946150"/>
          </a:xfrm>
          <a:prstGeom prst="rect">
            <a:avLst/>
          </a:prstGeom>
          <a:noFill/>
          <a:ln w="9525">
            <a:noFill/>
            <a:miter lim="800000"/>
          </a:ln>
          <a:effectLst/>
        </p:spPr>
        <p:txBody>
          <a:bodyPr>
            <a:spAutoFit/>
          </a:bodyPr>
          <a:lstStyle/>
          <a:p>
            <a:pPr>
              <a:spcBef>
                <a:spcPct val="50000"/>
              </a:spcBef>
            </a:pPr>
            <a:r>
              <a:rPr lang="zh-CN" altLang="en-US" sz="2800" i="0">
                <a:ea typeface="黑体" panose="02010609060101010101" pitchFamily="49" charset="-122"/>
              </a:rPr>
              <a:t>进化原因</a:t>
            </a:r>
            <a:endParaRPr lang="zh-CN" altLang="en-US" sz="2800" i="0">
              <a:ea typeface="黑体" panose="02010609060101010101" pitchFamily="49" charset="-122"/>
            </a:endParaRPr>
          </a:p>
        </p:txBody>
      </p:sp>
      <p:sp>
        <p:nvSpPr>
          <p:cNvPr id="598020" name="Text Box 4"/>
          <p:cNvSpPr txBox="1">
            <a:spLocks noChangeArrowheads="1"/>
          </p:cNvSpPr>
          <p:nvPr>
            <p:custDataLst>
              <p:tags r:id="rId3"/>
            </p:custDataLst>
          </p:nvPr>
        </p:nvSpPr>
        <p:spPr bwMode="auto">
          <a:xfrm>
            <a:off x="914400" y="5029200"/>
            <a:ext cx="1219200" cy="946150"/>
          </a:xfrm>
          <a:prstGeom prst="rect">
            <a:avLst/>
          </a:prstGeom>
          <a:noFill/>
          <a:ln w="9525">
            <a:noFill/>
            <a:miter lim="800000"/>
          </a:ln>
          <a:effectLst/>
        </p:spPr>
        <p:txBody>
          <a:bodyPr>
            <a:spAutoFit/>
          </a:bodyPr>
          <a:lstStyle/>
          <a:p>
            <a:pPr>
              <a:spcBef>
                <a:spcPct val="50000"/>
              </a:spcBef>
            </a:pPr>
            <a:r>
              <a:rPr lang="zh-CN" altLang="en-US" sz="2800" i="0">
                <a:ea typeface="黑体" panose="02010609060101010101" pitchFamily="49" charset="-122"/>
              </a:rPr>
              <a:t>进化结果</a:t>
            </a:r>
            <a:endParaRPr lang="zh-CN" altLang="en-US" sz="2800" i="0">
              <a:ea typeface="黑体" panose="02010609060101010101" pitchFamily="49" charset="-122"/>
            </a:endParaRPr>
          </a:p>
        </p:txBody>
      </p:sp>
      <p:sp>
        <p:nvSpPr>
          <p:cNvPr id="598021" name="AutoShape 5"/>
          <p:cNvSpPr/>
          <p:nvPr>
            <p:custDataLst>
              <p:tags r:id="rId4"/>
            </p:custDataLst>
          </p:nvPr>
        </p:nvSpPr>
        <p:spPr bwMode="auto">
          <a:xfrm>
            <a:off x="2133600" y="1385888"/>
            <a:ext cx="203200" cy="2133600"/>
          </a:xfrm>
          <a:prstGeom prst="leftBrace">
            <a:avLst>
              <a:gd name="adj1" fmla="val 116667"/>
              <a:gd name="adj2" fmla="val 50000"/>
            </a:avLst>
          </a:prstGeom>
          <a:noFill/>
          <a:ln w="38100">
            <a:solidFill>
              <a:schemeClr val="tx1"/>
            </a:solidFill>
            <a:round/>
          </a:ln>
          <a:effectLst/>
        </p:spPr>
        <p:txBody>
          <a:bodyPr wrap="none" anchor="ctr"/>
          <a:lstStyle/>
          <a:p>
            <a:endParaRPr lang="zh-CN" altLang="en-US"/>
          </a:p>
        </p:txBody>
      </p:sp>
      <p:sp>
        <p:nvSpPr>
          <p:cNvPr id="598022" name="Text Box 6"/>
          <p:cNvSpPr txBox="1">
            <a:spLocks noChangeArrowheads="1"/>
          </p:cNvSpPr>
          <p:nvPr>
            <p:custDataLst>
              <p:tags r:id="rId5"/>
            </p:custDataLst>
          </p:nvPr>
        </p:nvSpPr>
        <p:spPr bwMode="auto">
          <a:xfrm>
            <a:off x="2438400" y="1157288"/>
            <a:ext cx="1524000" cy="457200"/>
          </a:xfrm>
          <a:prstGeom prst="rect">
            <a:avLst/>
          </a:prstGeom>
          <a:noFill/>
          <a:ln w="9525">
            <a:noFill/>
            <a:miter lim="800000"/>
          </a:ln>
          <a:effectLst/>
        </p:spPr>
        <p:txBody>
          <a:bodyPr>
            <a:spAutoFit/>
          </a:bodyPr>
          <a:lstStyle/>
          <a:p>
            <a:pPr>
              <a:spcBef>
                <a:spcPct val="50000"/>
              </a:spcBef>
            </a:pPr>
            <a:r>
              <a:rPr lang="zh-CN" altLang="en-US" sz="2400" i="0">
                <a:solidFill>
                  <a:srgbClr val="0000FF"/>
                </a:solidFill>
                <a:ea typeface="黑体" panose="02010609060101010101" pitchFamily="49" charset="-122"/>
              </a:rPr>
              <a:t>内因</a:t>
            </a:r>
            <a:r>
              <a:rPr lang="zh-CN" altLang="en-US" sz="2400" i="0">
                <a:ea typeface="黑体" panose="02010609060101010101" pitchFamily="49" charset="-122"/>
              </a:rPr>
              <a:t>：</a:t>
            </a:r>
            <a:endParaRPr lang="zh-CN" altLang="en-US" sz="2400" i="0">
              <a:ea typeface="黑体" panose="02010609060101010101" pitchFamily="49" charset="-122"/>
            </a:endParaRPr>
          </a:p>
        </p:txBody>
      </p:sp>
      <p:sp>
        <p:nvSpPr>
          <p:cNvPr id="598023" name="Text Box 7"/>
          <p:cNvSpPr txBox="1">
            <a:spLocks noChangeArrowheads="1"/>
          </p:cNvSpPr>
          <p:nvPr>
            <p:custDataLst>
              <p:tags r:id="rId6"/>
            </p:custDataLst>
          </p:nvPr>
        </p:nvSpPr>
        <p:spPr bwMode="auto">
          <a:xfrm>
            <a:off x="2438400" y="1766888"/>
            <a:ext cx="1625600" cy="457200"/>
          </a:xfrm>
          <a:prstGeom prst="rect">
            <a:avLst/>
          </a:prstGeom>
          <a:noFill/>
          <a:ln w="9525">
            <a:noFill/>
            <a:miter lim="800000"/>
          </a:ln>
          <a:effectLst/>
        </p:spPr>
        <p:txBody>
          <a:bodyPr>
            <a:spAutoFit/>
          </a:bodyPr>
          <a:lstStyle/>
          <a:p>
            <a:pPr>
              <a:spcBef>
                <a:spcPct val="50000"/>
              </a:spcBef>
            </a:pPr>
            <a:r>
              <a:rPr lang="zh-CN" altLang="en-US" sz="2400" i="0">
                <a:solidFill>
                  <a:srgbClr val="0000FF"/>
                </a:solidFill>
                <a:ea typeface="黑体" panose="02010609060101010101" pitchFamily="49" charset="-122"/>
              </a:rPr>
              <a:t>外因</a:t>
            </a:r>
            <a:r>
              <a:rPr lang="zh-CN" altLang="en-US" sz="2400" i="0">
                <a:ea typeface="黑体" panose="02010609060101010101" pitchFamily="49" charset="-122"/>
              </a:rPr>
              <a:t>：</a:t>
            </a:r>
            <a:endParaRPr lang="zh-CN" altLang="en-US" sz="2400" i="0">
              <a:ea typeface="黑体" panose="02010609060101010101" pitchFamily="49" charset="-122"/>
            </a:endParaRPr>
          </a:p>
        </p:txBody>
      </p:sp>
      <p:sp>
        <p:nvSpPr>
          <p:cNvPr id="598024" name="Text Box 8"/>
          <p:cNvSpPr txBox="1">
            <a:spLocks noChangeArrowheads="1"/>
          </p:cNvSpPr>
          <p:nvPr>
            <p:custDataLst>
              <p:tags r:id="rId7"/>
            </p:custDataLst>
          </p:nvPr>
        </p:nvSpPr>
        <p:spPr bwMode="auto">
          <a:xfrm>
            <a:off x="2336800" y="2376488"/>
            <a:ext cx="2438400" cy="457200"/>
          </a:xfrm>
          <a:prstGeom prst="rect">
            <a:avLst/>
          </a:prstGeom>
          <a:noFill/>
          <a:ln w="9525">
            <a:noFill/>
            <a:miter lim="800000"/>
          </a:ln>
          <a:effectLst/>
        </p:spPr>
        <p:txBody>
          <a:bodyPr>
            <a:spAutoFit/>
          </a:bodyPr>
          <a:lstStyle/>
          <a:p>
            <a:pPr>
              <a:spcBef>
                <a:spcPct val="50000"/>
              </a:spcBef>
            </a:pPr>
            <a:r>
              <a:rPr lang="zh-CN" altLang="en-US" sz="2400" i="0">
                <a:solidFill>
                  <a:srgbClr val="0000FF"/>
                </a:solidFill>
                <a:ea typeface="黑体" panose="02010609060101010101" pitchFamily="49" charset="-122"/>
              </a:rPr>
              <a:t>相互作用</a:t>
            </a:r>
            <a:r>
              <a:rPr lang="zh-CN" altLang="en-US" sz="2400" i="0">
                <a:ea typeface="黑体" panose="02010609060101010101" pitchFamily="49" charset="-122"/>
              </a:rPr>
              <a:t>：</a:t>
            </a:r>
            <a:endParaRPr lang="zh-CN" altLang="en-US" sz="2400" i="0">
              <a:ea typeface="黑体" panose="02010609060101010101" pitchFamily="49" charset="-122"/>
            </a:endParaRPr>
          </a:p>
        </p:txBody>
      </p:sp>
      <p:sp>
        <p:nvSpPr>
          <p:cNvPr id="598025" name="Text Box 9"/>
          <p:cNvSpPr txBox="1">
            <a:spLocks noChangeArrowheads="1"/>
          </p:cNvSpPr>
          <p:nvPr>
            <p:custDataLst>
              <p:tags r:id="rId8"/>
            </p:custDataLst>
          </p:nvPr>
        </p:nvSpPr>
        <p:spPr bwMode="auto">
          <a:xfrm>
            <a:off x="3860800" y="1157288"/>
            <a:ext cx="7010400" cy="457200"/>
          </a:xfrm>
          <a:prstGeom prst="rect">
            <a:avLst/>
          </a:prstGeom>
          <a:noFill/>
          <a:ln w="9525">
            <a:noFill/>
            <a:miter lim="800000"/>
          </a:ln>
          <a:effectLst/>
        </p:spPr>
        <p:txBody>
          <a:bodyPr>
            <a:spAutoFit/>
          </a:bodyPr>
          <a:lstStyle/>
          <a:p>
            <a:pPr>
              <a:spcBef>
                <a:spcPct val="50000"/>
              </a:spcBef>
            </a:pPr>
            <a:r>
              <a:rPr lang="zh-CN" altLang="en-US" sz="2400" i="0">
                <a:solidFill>
                  <a:srgbClr val="FF3300"/>
                </a:solidFill>
                <a:ea typeface="黑体" panose="02010609060101010101" pitchFamily="49" charset="-122"/>
              </a:rPr>
              <a:t>突变和基因重组</a:t>
            </a:r>
            <a:r>
              <a:rPr lang="zh-CN" altLang="en-US" sz="2400" i="0">
                <a:ea typeface="黑体" panose="02010609060101010101" pitchFamily="49" charset="-122"/>
              </a:rPr>
              <a:t>（不定向性）</a:t>
            </a:r>
            <a:endParaRPr lang="zh-CN" altLang="en-US" sz="2400" i="0">
              <a:ea typeface="黑体" panose="02010609060101010101" pitchFamily="49" charset="-122"/>
            </a:endParaRPr>
          </a:p>
        </p:txBody>
      </p:sp>
      <p:sp>
        <p:nvSpPr>
          <p:cNvPr id="598026" name="Text Box 10"/>
          <p:cNvSpPr txBox="1">
            <a:spLocks noChangeArrowheads="1"/>
          </p:cNvSpPr>
          <p:nvPr>
            <p:custDataLst>
              <p:tags r:id="rId9"/>
            </p:custDataLst>
          </p:nvPr>
        </p:nvSpPr>
        <p:spPr bwMode="auto">
          <a:xfrm>
            <a:off x="3556000" y="1766888"/>
            <a:ext cx="7416800" cy="457200"/>
          </a:xfrm>
          <a:prstGeom prst="rect">
            <a:avLst/>
          </a:prstGeom>
          <a:noFill/>
          <a:ln w="9525">
            <a:noFill/>
            <a:miter lim="800000"/>
          </a:ln>
          <a:effectLst/>
        </p:spPr>
        <p:txBody>
          <a:bodyPr>
            <a:spAutoFit/>
          </a:bodyPr>
          <a:lstStyle/>
          <a:p>
            <a:pPr>
              <a:spcBef>
                <a:spcPct val="50000"/>
              </a:spcBef>
            </a:pPr>
            <a:r>
              <a:rPr lang="zh-CN" altLang="en-US" sz="2400" i="0">
                <a:ea typeface="黑体" panose="02010609060101010101" pitchFamily="49" charset="-122"/>
              </a:rPr>
              <a:t>生物生存的各种环境条件（定向变化）</a:t>
            </a:r>
            <a:endParaRPr lang="zh-CN" altLang="en-US" sz="2400" i="0">
              <a:ea typeface="黑体" panose="02010609060101010101" pitchFamily="49" charset="-122"/>
            </a:endParaRPr>
          </a:p>
        </p:txBody>
      </p:sp>
      <p:sp>
        <p:nvSpPr>
          <p:cNvPr id="598027" name="Text Box 11"/>
          <p:cNvSpPr txBox="1">
            <a:spLocks noChangeArrowheads="1"/>
          </p:cNvSpPr>
          <p:nvPr>
            <p:custDataLst>
              <p:tags r:id="rId10"/>
            </p:custDataLst>
          </p:nvPr>
        </p:nvSpPr>
        <p:spPr bwMode="auto">
          <a:xfrm>
            <a:off x="4064000" y="2362200"/>
            <a:ext cx="7315200" cy="1200329"/>
          </a:xfrm>
          <a:prstGeom prst="rect">
            <a:avLst/>
          </a:prstGeom>
          <a:noFill/>
          <a:ln w="9525">
            <a:noFill/>
            <a:miter lim="800000"/>
          </a:ln>
          <a:effectLst/>
        </p:spPr>
        <p:txBody>
          <a:bodyPr>
            <a:spAutoFit/>
          </a:bodyPr>
          <a:lstStyle/>
          <a:p>
            <a:pPr>
              <a:spcBef>
                <a:spcPct val="50000"/>
              </a:spcBef>
            </a:pPr>
            <a:r>
              <a:rPr lang="zh-CN" altLang="en-US" sz="2400" i="0">
                <a:ea typeface="黑体" panose="02010609060101010101" pitchFamily="49" charset="-122"/>
              </a:rPr>
              <a:t>定向变化的环境选择不定向的生物变异，环境条件推动着生存斗争，表现为自然选择，决定着生物进化的方向。</a:t>
            </a:r>
            <a:endParaRPr lang="zh-CN" altLang="en-US" sz="2400" i="0">
              <a:ea typeface="黑体" panose="02010609060101010101" pitchFamily="49" charset="-122"/>
            </a:endParaRPr>
          </a:p>
        </p:txBody>
      </p:sp>
      <p:sp>
        <p:nvSpPr>
          <p:cNvPr id="598028" name="Text Box 12"/>
          <p:cNvSpPr txBox="1">
            <a:spLocks noChangeArrowheads="1"/>
          </p:cNvSpPr>
          <p:nvPr>
            <p:custDataLst>
              <p:tags r:id="rId11"/>
            </p:custDataLst>
          </p:nvPr>
        </p:nvSpPr>
        <p:spPr bwMode="auto">
          <a:xfrm>
            <a:off x="3454400" y="3597275"/>
            <a:ext cx="7924800" cy="830997"/>
          </a:xfrm>
          <a:prstGeom prst="rect">
            <a:avLst/>
          </a:prstGeom>
          <a:noFill/>
          <a:ln w="9525">
            <a:noFill/>
            <a:miter lim="800000"/>
          </a:ln>
          <a:effectLst/>
        </p:spPr>
        <p:txBody>
          <a:bodyPr>
            <a:spAutoFit/>
          </a:bodyPr>
          <a:lstStyle/>
          <a:p>
            <a:pPr>
              <a:spcBef>
                <a:spcPct val="50000"/>
              </a:spcBef>
            </a:pPr>
            <a:r>
              <a:rPr lang="zh-CN" altLang="en-US" sz="2400" i="0">
                <a:solidFill>
                  <a:srgbClr val="0000FF"/>
                </a:solidFill>
                <a:ea typeface="黑体" panose="02010609060101010101" pitchFamily="49" charset="-122"/>
              </a:rPr>
              <a:t>适应性</a:t>
            </a:r>
            <a:r>
              <a:rPr lang="zh-CN" altLang="en-US" sz="2400" i="0">
                <a:ea typeface="黑体" panose="02010609060101010101" pitchFamily="49" charset="-122"/>
              </a:rPr>
              <a:t>：环境对变异的定向选择，使生物形成了对环境的适应性。</a:t>
            </a:r>
            <a:endParaRPr lang="zh-CN" altLang="en-US" sz="2400" i="0">
              <a:ea typeface="黑体" panose="02010609060101010101" pitchFamily="49" charset="-122"/>
            </a:endParaRPr>
          </a:p>
        </p:txBody>
      </p:sp>
      <p:sp>
        <p:nvSpPr>
          <p:cNvPr id="598029" name="AutoShape 13"/>
          <p:cNvSpPr/>
          <p:nvPr>
            <p:custDataLst>
              <p:tags r:id="rId12"/>
            </p:custDataLst>
          </p:nvPr>
        </p:nvSpPr>
        <p:spPr bwMode="auto">
          <a:xfrm>
            <a:off x="3352800" y="3748088"/>
            <a:ext cx="101600" cy="1295400"/>
          </a:xfrm>
          <a:prstGeom prst="leftBrace">
            <a:avLst>
              <a:gd name="adj1" fmla="val 141667"/>
              <a:gd name="adj2" fmla="val 50000"/>
            </a:avLst>
          </a:prstGeom>
          <a:noFill/>
          <a:ln w="38100">
            <a:solidFill>
              <a:schemeClr val="tx1"/>
            </a:solidFill>
            <a:round/>
          </a:ln>
          <a:effectLst/>
        </p:spPr>
        <p:txBody>
          <a:bodyPr wrap="none" anchor="ctr"/>
          <a:lstStyle/>
          <a:p>
            <a:endParaRPr lang="zh-CN" altLang="en-US"/>
          </a:p>
        </p:txBody>
      </p:sp>
      <p:sp>
        <p:nvSpPr>
          <p:cNvPr id="598030" name="Text Box 14"/>
          <p:cNvSpPr txBox="1">
            <a:spLocks noChangeArrowheads="1"/>
          </p:cNvSpPr>
          <p:nvPr>
            <p:custDataLst>
              <p:tags r:id="rId13"/>
            </p:custDataLst>
          </p:nvPr>
        </p:nvSpPr>
        <p:spPr bwMode="auto">
          <a:xfrm>
            <a:off x="3454400" y="4510089"/>
            <a:ext cx="8229600" cy="1200329"/>
          </a:xfrm>
          <a:prstGeom prst="rect">
            <a:avLst/>
          </a:prstGeom>
          <a:noFill/>
          <a:ln w="9525">
            <a:noFill/>
            <a:miter lim="800000"/>
          </a:ln>
          <a:effectLst/>
        </p:spPr>
        <p:txBody>
          <a:bodyPr>
            <a:spAutoFit/>
          </a:bodyPr>
          <a:lstStyle/>
          <a:p>
            <a:pPr>
              <a:spcBef>
                <a:spcPct val="50000"/>
              </a:spcBef>
            </a:pPr>
            <a:r>
              <a:rPr lang="zh-CN" altLang="en-US" sz="2400" i="0">
                <a:solidFill>
                  <a:srgbClr val="0000FF"/>
                </a:solidFill>
                <a:ea typeface="黑体" panose="02010609060101010101" pitchFamily="49" charset="-122"/>
              </a:rPr>
              <a:t>多样性</a:t>
            </a:r>
            <a:r>
              <a:rPr lang="zh-CN" altLang="en-US" sz="2400" i="0">
                <a:ea typeface="黑体" panose="02010609060101010101" pitchFamily="49" charset="-122"/>
              </a:rPr>
              <a:t>：同一物种的不同种群，由于生活在不同的环境中，产生的变异不同，选择条件也不同，</a:t>
            </a:r>
            <a:r>
              <a:rPr lang="zh-CN" altLang="en-US" sz="2400" i="0">
                <a:solidFill>
                  <a:srgbClr val="FF3300"/>
                </a:solidFill>
                <a:ea typeface="黑体" panose="02010609060101010101" pitchFamily="49" charset="-122"/>
              </a:rPr>
              <a:t>种群基因频率改变</a:t>
            </a:r>
            <a:r>
              <a:rPr lang="zh-CN" altLang="en-US" sz="2400" i="0">
                <a:ea typeface="黑体" panose="02010609060101010101" pitchFamily="49" charset="-122"/>
              </a:rPr>
              <a:t>的方向不同，形成了不同的生物新类型。</a:t>
            </a:r>
            <a:endParaRPr lang="zh-CN" altLang="en-US" sz="2400" i="0">
              <a:ea typeface="黑体" panose="02010609060101010101" pitchFamily="49" charset="-122"/>
            </a:endParaRPr>
          </a:p>
        </p:txBody>
      </p:sp>
      <p:grpSp>
        <p:nvGrpSpPr>
          <p:cNvPr id="2" name="Group 15"/>
          <p:cNvGrpSpPr/>
          <p:nvPr>
            <p:custDataLst>
              <p:tags r:id="rId14"/>
            </p:custDataLst>
          </p:nvPr>
        </p:nvGrpSpPr>
        <p:grpSpPr>
          <a:xfrm>
            <a:off x="2133600" y="4052888"/>
            <a:ext cx="1524000" cy="2576512"/>
            <a:chOff x="1008" y="2553"/>
            <a:chExt cx="720" cy="1623"/>
          </a:xfrm>
        </p:grpSpPr>
        <p:sp>
          <p:nvSpPr>
            <p:cNvPr id="598032" name="AutoShape 16"/>
            <p:cNvSpPr/>
            <p:nvPr>
              <p:custDataLst>
                <p:tags r:id="rId15"/>
              </p:custDataLst>
            </p:nvPr>
          </p:nvSpPr>
          <p:spPr bwMode="auto">
            <a:xfrm>
              <a:off x="1008" y="2601"/>
              <a:ext cx="48" cy="1536"/>
            </a:xfrm>
            <a:prstGeom prst="leftBrace">
              <a:avLst>
                <a:gd name="adj1" fmla="val 266667"/>
                <a:gd name="adj2" fmla="val 50000"/>
              </a:avLst>
            </a:prstGeom>
            <a:noFill/>
            <a:ln w="38100">
              <a:solidFill>
                <a:schemeClr val="tx1"/>
              </a:solidFill>
              <a:round/>
            </a:ln>
            <a:effectLst/>
          </p:spPr>
          <p:txBody>
            <a:bodyPr wrap="none" anchor="ctr"/>
            <a:lstStyle/>
            <a:p>
              <a:endParaRPr lang="zh-CN" altLang="en-US"/>
            </a:p>
          </p:txBody>
        </p:sp>
        <p:sp>
          <p:nvSpPr>
            <p:cNvPr id="598033" name="Text Box 17"/>
            <p:cNvSpPr txBox="1">
              <a:spLocks noChangeArrowheads="1"/>
            </p:cNvSpPr>
            <p:nvPr>
              <p:custDataLst>
                <p:tags r:id="rId16"/>
              </p:custDataLst>
            </p:nvPr>
          </p:nvSpPr>
          <p:spPr bwMode="auto">
            <a:xfrm>
              <a:off x="1056" y="2553"/>
              <a:ext cx="672" cy="327"/>
            </a:xfrm>
            <a:prstGeom prst="rect">
              <a:avLst/>
            </a:prstGeom>
            <a:noFill/>
            <a:ln w="9525">
              <a:noFill/>
              <a:miter lim="800000"/>
            </a:ln>
            <a:effectLst/>
          </p:spPr>
          <p:txBody>
            <a:bodyPr>
              <a:spAutoFit/>
            </a:bodyPr>
            <a:lstStyle/>
            <a:p>
              <a:pPr>
                <a:spcBef>
                  <a:spcPct val="50000"/>
                </a:spcBef>
              </a:pPr>
              <a:r>
                <a:rPr lang="zh-CN" altLang="en-US" sz="2800" i="0">
                  <a:solidFill>
                    <a:srgbClr val="0000FF"/>
                  </a:solidFill>
                  <a:ea typeface="黑体" panose="02010609060101010101" pitchFamily="49" charset="-122"/>
                </a:rPr>
                <a:t>现象</a:t>
              </a:r>
              <a:endParaRPr lang="zh-CN" altLang="en-US" sz="2800" i="0">
                <a:solidFill>
                  <a:srgbClr val="0000FF"/>
                </a:solidFill>
                <a:ea typeface="黑体" panose="02010609060101010101" pitchFamily="49" charset="-122"/>
              </a:endParaRPr>
            </a:p>
          </p:txBody>
        </p:sp>
        <p:sp>
          <p:nvSpPr>
            <p:cNvPr id="598034" name="Text Box 18"/>
            <p:cNvSpPr txBox="1">
              <a:spLocks noChangeArrowheads="1"/>
            </p:cNvSpPr>
            <p:nvPr>
              <p:custDataLst>
                <p:tags r:id="rId17"/>
              </p:custDataLst>
            </p:nvPr>
          </p:nvSpPr>
          <p:spPr bwMode="auto">
            <a:xfrm>
              <a:off x="1056" y="3849"/>
              <a:ext cx="672" cy="327"/>
            </a:xfrm>
            <a:prstGeom prst="rect">
              <a:avLst/>
            </a:prstGeom>
            <a:noFill/>
            <a:ln w="9525">
              <a:noFill/>
              <a:miter lim="800000"/>
            </a:ln>
            <a:effectLst/>
          </p:spPr>
          <p:txBody>
            <a:bodyPr>
              <a:spAutoFit/>
            </a:bodyPr>
            <a:lstStyle/>
            <a:p>
              <a:pPr>
                <a:spcBef>
                  <a:spcPct val="50000"/>
                </a:spcBef>
              </a:pPr>
              <a:r>
                <a:rPr lang="zh-CN" altLang="en-US" sz="2800" i="0">
                  <a:solidFill>
                    <a:srgbClr val="0000FF"/>
                  </a:solidFill>
                  <a:ea typeface="黑体" panose="02010609060101010101" pitchFamily="49" charset="-122"/>
                </a:rPr>
                <a:t>实质</a:t>
              </a:r>
              <a:endParaRPr lang="zh-CN" altLang="en-US" sz="2800" i="0">
                <a:solidFill>
                  <a:srgbClr val="0000FF"/>
                </a:solidFill>
                <a:ea typeface="黑体" panose="02010609060101010101" pitchFamily="49" charset="-122"/>
              </a:endParaRPr>
            </a:p>
          </p:txBody>
        </p:sp>
      </p:grpSp>
      <p:sp>
        <p:nvSpPr>
          <p:cNvPr id="598035" name="Text Box 19"/>
          <p:cNvSpPr txBox="1">
            <a:spLocks noChangeArrowheads="1"/>
          </p:cNvSpPr>
          <p:nvPr>
            <p:custDataLst>
              <p:tags r:id="rId18"/>
            </p:custDataLst>
          </p:nvPr>
        </p:nvSpPr>
        <p:spPr bwMode="auto">
          <a:xfrm>
            <a:off x="3759200" y="6096000"/>
            <a:ext cx="8432800" cy="457200"/>
          </a:xfrm>
          <a:prstGeom prst="rect">
            <a:avLst/>
          </a:prstGeom>
          <a:noFill/>
          <a:ln w="9525">
            <a:noFill/>
            <a:miter lim="800000"/>
          </a:ln>
          <a:effectLst/>
        </p:spPr>
        <p:txBody>
          <a:bodyPr>
            <a:spAutoFit/>
          </a:bodyPr>
          <a:lstStyle/>
          <a:p>
            <a:pPr>
              <a:spcBef>
                <a:spcPct val="50000"/>
              </a:spcBef>
            </a:pPr>
            <a:r>
              <a:rPr lang="zh-CN" altLang="en-US" sz="2400" i="0">
                <a:solidFill>
                  <a:srgbClr val="FF3300"/>
                </a:solidFill>
                <a:ea typeface="黑体" panose="02010609060101010101" pitchFamily="49" charset="-122"/>
              </a:rPr>
              <a:t>自然选择导致生物种群基因频率的定向改变</a:t>
            </a:r>
            <a:endParaRPr lang="zh-CN" altLang="en-US" sz="2400" i="0">
              <a:solidFill>
                <a:srgbClr val="0000FF"/>
              </a:solidFill>
              <a:ea typeface="黑体" panose="02010609060101010101" pitchFamily="49" charset="-122"/>
            </a:endParaRPr>
          </a:p>
        </p:txBody>
      </p:sp>
      <p:sp>
        <p:nvSpPr>
          <p:cNvPr id="598036" name="Text Box 20"/>
          <p:cNvSpPr txBox="1">
            <a:spLocks noChangeArrowheads="1"/>
          </p:cNvSpPr>
          <p:nvPr>
            <p:custDataLst>
              <p:tags r:id="rId19"/>
            </p:custDataLst>
          </p:nvPr>
        </p:nvSpPr>
        <p:spPr bwMode="auto">
          <a:xfrm>
            <a:off x="914400" y="685801"/>
            <a:ext cx="6604000" cy="519113"/>
          </a:xfrm>
          <a:prstGeom prst="rect">
            <a:avLst/>
          </a:prstGeom>
          <a:noFill/>
          <a:ln w="9525">
            <a:noFill/>
            <a:miter lim="800000"/>
          </a:ln>
          <a:effectLst/>
        </p:spPr>
        <p:txBody>
          <a:bodyPr>
            <a:spAutoFit/>
          </a:bodyPr>
          <a:lstStyle/>
          <a:p>
            <a:pPr>
              <a:spcBef>
                <a:spcPct val="50000"/>
              </a:spcBef>
            </a:pPr>
            <a:r>
              <a:rPr lang="zh-CN" altLang="en-US" sz="2800" i="0">
                <a:solidFill>
                  <a:srgbClr val="FF3300"/>
                </a:solidFill>
                <a:ea typeface="黑体" panose="02010609060101010101" pitchFamily="49" charset="-122"/>
              </a:rPr>
              <a:t>生物进化的基本单位</a:t>
            </a:r>
            <a:r>
              <a:rPr lang="en-US" altLang="zh-CN" sz="2800" i="0">
                <a:solidFill>
                  <a:srgbClr val="FF3300"/>
                </a:solidFill>
                <a:ea typeface="黑体" panose="02010609060101010101" pitchFamily="49" charset="-122"/>
              </a:rPr>
              <a:t>——</a:t>
            </a:r>
            <a:r>
              <a:rPr lang="zh-CN" altLang="en-US" sz="2800" i="0">
                <a:solidFill>
                  <a:srgbClr val="FF3300"/>
                </a:solidFill>
                <a:ea typeface="黑体" panose="02010609060101010101" pitchFamily="49" charset="-122"/>
              </a:rPr>
              <a:t>种群</a:t>
            </a:r>
            <a:endParaRPr lang="zh-CN" altLang="en-US" sz="2800" i="0">
              <a:solidFill>
                <a:srgbClr val="FF3300"/>
              </a:solidFill>
              <a:ea typeface="黑体" panose="02010609060101010101" pitchFamily="49" charset="-122"/>
            </a:endParaRPr>
          </a:p>
        </p:txBody>
      </p:sp>
      <p:sp>
        <p:nvSpPr>
          <p:cNvPr id="598037" name="AutoShape 21"/>
          <p:cNvSpPr/>
          <p:nvPr>
            <p:custDataLst>
              <p:tags r:id="rId20"/>
            </p:custDataLst>
          </p:nvPr>
        </p:nvSpPr>
        <p:spPr bwMode="auto">
          <a:xfrm>
            <a:off x="508000" y="685800"/>
            <a:ext cx="406400" cy="5410200"/>
          </a:xfrm>
          <a:prstGeom prst="leftBrace">
            <a:avLst>
              <a:gd name="adj1" fmla="val 147917"/>
              <a:gd name="adj2" fmla="val 50000"/>
            </a:avLst>
          </a:prstGeom>
          <a:noFill/>
          <a:ln w="38100">
            <a:solidFill>
              <a:schemeClr val="tx1"/>
            </a:solidFill>
            <a:round/>
          </a:ln>
          <a:effectLst/>
        </p:spPr>
        <p:txBody>
          <a:bodyPr wrap="none" anchor="ctr"/>
          <a:lstStyle/>
          <a:p>
            <a:endParaRPr lang="zh-CN" altLang="en-US"/>
          </a:p>
        </p:txBody>
      </p:sp>
      <p:pic>
        <p:nvPicPr>
          <p:cNvPr id="598038" name="Picture 22"/>
          <p:cNvPicPr>
            <a:picLocks noChangeAspect="1" noChangeArrowheads="1"/>
          </p:cNvPicPr>
          <p:nvPr>
            <p:custDataLst>
              <p:tags r:id="rId21"/>
            </p:custDataLst>
          </p:nvPr>
        </p:nvPicPr>
        <p:blipFill>
          <a:blip r:embed="rId22"/>
          <a:stretch>
            <a:fillRect/>
          </a:stretch>
        </p:blipFill>
        <p:spPr bwMode="auto">
          <a:xfrm>
            <a:off x="304801" y="6267450"/>
            <a:ext cx="1536700" cy="361950"/>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8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80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80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80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80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80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80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980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980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980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980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980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980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98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019" grpId="0"/>
      <p:bldP spid="598020" grpId="0"/>
      <p:bldP spid="598021" grpId="0"/>
      <p:bldP spid="598022" grpId="0"/>
      <p:bldP spid="598023" grpId="0"/>
      <p:bldP spid="598024" grpId="0"/>
      <p:bldP spid="598025" grpId="0"/>
      <p:bldP spid="598026" grpId="0"/>
      <p:bldP spid="598027" grpId="0"/>
      <p:bldP spid="598028" grpId="0"/>
      <p:bldP spid="598029" grpId="0"/>
      <p:bldP spid="598030" grpId="0"/>
      <p:bldP spid="598035" grpId="0"/>
      <p:bldP spid="59803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Text Box 2"/>
          <p:cNvSpPr txBox="1">
            <a:spLocks noChangeArrowheads="1"/>
          </p:cNvSpPr>
          <p:nvPr>
            <p:custDataLst>
              <p:tags r:id="rId1"/>
            </p:custDataLst>
          </p:nvPr>
        </p:nvSpPr>
        <p:spPr bwMode="auto">
          <a:xfrm>
            <a:off x="711200" y="76200"/>
            <a:ext cx="9550400" cy="641350"/>
          </a:xfrm>
          <a:prstGeom prst="rect">
            <a:avLst/>
          </a:prstGeom>
          <a:noFill/>
          <a:ln w="9525">
            <a:noFill/>
            <a:miter lim="800000"/>
          </a:ln>
          <a:effectLst/>
        </p:spPr>
        <p:txBody>
          <a:bodyPr>
            <a:spAutoFit/>
          </a:bodyPr>
          <a:lstStyle/>
          <a:p>
            <a:pPr>
              <a:spcBef>
                <a:spcPct val="50000"/>
              </a:spcBef>
            </a:pPr>
            <a:r>
              <a:rPr lang="zh-CN" altLang="en-US" sz="3600" i="0">
                <a:solidFill>
                  <a:srgbClr val="FF0000"/>
                </a:solidFill>
                <a:ea typeface="黑体" panose="02010609060101010101" pitchFamily="49" charset="-122"/>
              </a:rPr>
              <a:t>构建自然选择学说的概念模型</a:t>
            </a:r>
            <a:endParaRPr lang="zh-CN" altLang="en-US" sz="3600" i="0">
              <a:solidFill>
                <a:srgbClr val="FF0000"/>
              </a:solidFill>
              <a:ea typeface="黑体" panose="02010609060101010101" pitchFamily="49" charset="-122"/>
            </a:endParaRPr>
          </a:p>
        </p:txBody>
      </p:sp>
      <p:sp>
        <p:nvSpPr>
          <p:cNvPr id="607235" name="Text Box 3"/>
          <p:cNvSpPr txBox="1">
            <a:spLocks noChangeArrowheads="1"/>
          </p:cNvSpPr>
          <p:nvPr>
            <p:custDataLst>
              <p:tags r:id="rId2"/>
            </p:custDataLst>
          </p:nvPr>
        </p:nvSpPr>
        <p:spPr bwMode="auto">
          <a:xfrm>
            <a:off x="812800" y="1600200"/>
            <a:ext cx="1219200" cy="946150"/>
          </a:xfrm>
          <a:prstGeom prst="rect">
            <a:avLst/>
          </a:prstGeom>
          <a:noFill/>
          <a:ln w="9525">
            <a:noFill/>
            <a:miter lim="800000"/>
          </a:ln>
          <a:effectLst/>
        </p:spPr>
        <p:txBody>
          <a:bodyPr>
            <a:spAutoFit/>
          </a:bodyPr>
          <a:lstStyle/>
          <a:p>
            <a:pPr>
              <a:spcBef>
                <a:spcPct val="50000"/>
              </a:spcBef>
            </a:pPr>
            <a:r>
              <a:rPr lang="zh-CN" altLang="en-US" sz="2800" i="0">
                <a:ea typeface="黑体" panose="02010609060101010101" pitchFamily="49" charset="-122"/>
              </a:rPr>
              <a:t>进化原因</a:t>
            </a:r>
            <a:endParaRPr lang="zh-CN" altLang="en-US" sz="2800" i="0">
              <a:ea typeface="黑体" panose="02010609060101010101" pitchFamily="49" charset="-122"/>
            </a:endParaRPr>
          </a:p>
        </p:txBody>
      </p:sp>
      <p:sp>
        <p:nvSpPr>
          <p:cNvPr id="607236" name="Text Box 4"/>
          <p:cNvSpPr txBox="1">
            <a:spLocks noChangeArrowheads="1"/>
          </p:cNvSpPr>
          <p:nvPr>
            <p:custDataLst>
              <p:tags r:id="rId3"/>
            </p:custDataLst>
          </p:nvPr>
        </p:nvSpPr>
        <p:spPr bwMode="auto">
          <a:xfrm>
            <a:off x="711200" y="4540250"/>
            <a:ext cx="1219200" cy="946150"/>
          </a:xfrm>
          <a:prstGeom prst="rect">
            <a:avLst/>
          </a:prstGeom>
          <a:noFill/>
          <a:ln w="9525">
            <a:noFill/>
            <a:miter lim="800000"/>
          </a:ln>
          <a:effectLst/>
        </p:spPr>
        <p:txBody>
          <a:bodyPr>
            <a:spAutoFit/>
          </a:bodyPr>
          <a:lstStyle/>
          <a:p>
            <a:pPr>
              <a:spcBef>
                <a:spcPct val="50000"/>
              </a:spcBef>
            </a:pPr>
            <a:r>
              <a:rPr lang="zh-CN" altLang="en-US" sz="2800" i="0">
                <a:ea typeface="黑体" panose="02010609060101010101" pitchFamily="49" charset="-122"/>
              </a:rPr>
              <a:t>进化结果</a:t>
            </a:r>
            <a:endParaRPr lang="zh-CN" altLang="en-US" sz="2800" i="0">
              <a:ea typeface="黑体" panose="02010609060101010101" pitchFamily="49" charset="-122"/>
            </a:endParaRPr>
          </a:p>
        </p:txBody>
      </p:sp>
      <p:sp>
        <p:nvSpPr>
          <p:cNvPr id="607237" name="AutoShape 5"/>
          <p:cNvSpPr/>
          <p:nvPr>
            <p:custDataLst>
              <p:tags r:id="rId4"/>
            </p:custDataLst>
          </p:nvPr>
        </p:nvSpPr>
        <p:spPr bwMode="auto">
          <a:xfrm>
            <a:off x="2133600" y="990600"/>
            <a:ext cx="203200" cy="2133600"/>
          </a:xfrm>
          <a:prstGeom prst="leftBrace">
            <a:avLst>
              <a:gd name="adj1" fmla="val 116667"/>
              <a:gd name="adj2" fmla="val 50000"/>
            </a:avLst>
          </a:prstGeom>
          <a:noFill/>
          <a:ln w="38100">
            <a:solidFill>
              <a:schemeClr val="tx1"/>
            </a:solidFill>
            <a:round/>
          </a:ln>
          <a:effectLst/>
        </p:spPr>
        <p:txBody>
          <a:bodyPr wrap="none" anchor="ctr"/>
          <a:lstStyle/>
          <a:p>
            <a:endParaRPr lang="zh-CN" altLang="en-US"/>
          </a:p>
        </p:txBody>
      </p:sp>
      <p:sp>
        <p:nvSpPr>
          <p:cNvPr id="607238" name="Text Box 6"/>
          <p:cNvSpPr txBox="1">
            <a:spLocks noChangeArrowheads="1"/>
          </p:cNvSpPr>
          <p:nvPr>
            <p:custDataLst>
              <p:tags r:id="rId5"/>
            </p:custDataLst>
          </p:nvPr>
        </p:nvSpPr>
        <p:spPr bwMode="auto">
          <a:xfrm>
            <a:off x="2438400" y="762000"/>
            <a:ext cx="1828800" cy="457200"/>
          </a:xfrm>
          <a:prstGeom prst="rect">
            <a:avLst/>
          </a:prstGeom>
          <a:noFill/>
          <a:ln w="9525">
            <a:noFill/>
            <a:miter lim="800000"/>
          </a:ln>
          <a:effectLst/>
        </p:spPr>
        <p:txBody>
          <a:bodyPr>
            <a:spAutoFit/>
          </a:bodyPr>
          <a:lstStyle/>
          <a:p>
            <a:pPr>
              <a:spcBef>
                <a:spcPct val="50000"/>
              </a:spcBef>
            </a:pPr>
            <a:r>
              <a:rPr lang="zh-CN" altLang="en-US" sz="2400" i="0">
                <a:solidFill>
                  <a:srgbClr val="FF3300"/>
                </a:solidFill>
                <a:ea typeface="黑体" panose="02010609060101010101" pitchFamily="49" charset="-122"/>
              </a:rPr>
              <a:t>内因</a:t>
            </a:r>
            <a:r>
              <a:rPr lang="zh-CN" altLang="en-US" sz="2400" i="0">
                <a:ea typeface="黑体" panose="02010609060101010101" pitchFamily="49" charset="-122"/>
              </a:rPr>
              <a:t>：</a:t>
            </a:r>
            <a:endParaRPr lang="zh-CN" altLang="en-US" sz="2400" i="0">
              <a:ea typeface="黑体" panose="02010609060101010101" pitchFamily="49" charset="-122"/>
            </a:endParaRPr>
          </a:p>
        </p:txBody>
      </p:sp>
      <p:sp>
        <p:nvSpPr>
          <p:cNvPr id="607239" name="Text Box 7"/>
          <p:cNvSpPr txBox="1">
            <a:spLocks noChangeArrowheads="1"/>
          </p:cNvSpPr>
          <p:nvPr>
            <p:custDataLst>
              <p:tags r:id="rId6"/>
            </p:custDataLst>
          </p:nvPr>
        </p:nvSpPr>
        <p:spPr bwMode="auto">
          <a:xfrm>
            <a:off x="2438400" y="1371600"/>
            <a:ext cx="1524000" cy="457200"/>
          </a:xfrm>
          <a:prstGeom prst="rect">
            <a:avLst/>
          </a:prstGeom>
          <a:noFill/>
          <a:ln w="9525">
            <a:noFill/>
            <a:miter lim="800000"/>
          </a:ln>
          <a:effectLst/>
        </p:spPr>
        <p:txBody>
          <a:bodyPr>
            <a:spAutoFit/>
          </a:bodyPr>
          <a:lstStyle/>
          <a:p>
            <a:pPr>
              <a:spcBef>
                <a:spcPct val="50000"/>
              </a:spcBef>
            </a:pPr>
            <a:r>
              <a:rPr lang="zh-CN" altLang="en-US" sz="2400" i="0">
                <a:solidFill>
                  <a:srgbClr val="FF3300"/>
                </a:solidFill>
                <a:ea typeface="黑体" panose="02010609060101010101" pitchFamily="49" charset="-122"/>
              </a:rPr>
              <a:t>外因</a:t>
            </a:r>
            <a:r>
              <a:rPr lang="zh-CN" altLang="en-US" sz="2400" i="0">
                <a:ea typeface="黑体" panose="02010609060101010101" pitchFamily="49" charset="-122"/>
              </a:rPr>
              <a:t>：</a:t>
            </a:r>
            <a:endParaRPr lang="zh-CN" altLang="en-US" sz="2400" i="0">
              <a:ea typeface="黑体" panose="02010609060101010101" pitchFamily="49" charset="-122"/>
            </a:endParaRPr>
          </a:p>
        </p:txBody>
      </p:sp>
      <p:sp>
        <p:nvSpPr>
          <p:cNvPr id="607240" name="Text Box 8"/>
          <p:cNvSpPr txBox="1">
            <a:spLocks noChangeArrowheads="1"/>
          </p:cNvSpPr>
          <p:nvPr>
            <p:custDataLst>
              <p:tags r:id="rId7"/>
            </p:custDataLst>
          </p:nvPr>
        </p:nvSpPr>
        <p:spPr bwMode="auto">
          <a:xfrm>
            <a:off x="2336800" y="1981200"/>
            <a:ext cx="2438400" cy="457200"/>
          </a:xfrm>
          <a:prstGeom prst="rect">
            <a:avLst/>
          </a:prstGeom>
          <a:noFill/>
          <a:ln w="9525">
            <a:noFill/>
            <a:miter lim="800000"/>
          </a:ln>
          <a:effectLst/>
        </p:spPr>
        <p:txBody>
          <a:bodyPr>
            <a:spAutoFit/>
          </a:bodyPr>
          <a:lstStyle/>
          <a:p>
            <a:pPr>
              <a:spcBef>
                <a:spcPct val="50000"/>
              </a:spcBef>
            </a:pPr>
            <a:r>
              <a:rPr lang="zh-CN" altLang="en-US" sz="2400" i="0">
                <a:solidFill>
                  <a:srgbClr val="FF3300"/>
                </a:solidFill>
                <a:ea typeface="黑体" panose="02010609060101010101" pitchFamily="49" charset="-122"/>
              </a:rPr>
              <a:t>相互作用</a:t>
            </a:r>
            <a:r>
              <a:rPr lang="zh-CN" altLang="en-US" sz="2400" i="0">
                <a:ea typeface="黑体" panose="02010609060101010101" pitchFamily="49" charset="-122"/>
              </a:rPr>
              <a:t>：</a:t>
            </a:r>
            <a:endParaRPr lang="zh-CN" altLang="en-US" sz="2400" i="0">
              <a:ea typeface="黑体" panose="02010609060101010101" pitchFamily="49" charset="-122"/>
            </a:endParaRPr>
          </a:p>
        </p:txBody>
      </p:sp>
      <p:sp>
        <p:nvSpPr>
          <p:cNvPr id="607241" name="Text Box 9"/>
          <p:cNvSpPr txBox="1">
            <a:spLocks noChangeArrowheads="1"/>
          </p:cNvSpPr>
          <p:nvPr>
            <p:custDataLst>
              <p:tags r:id="rId8"/>
            </p:custDataLst>
          </p:nvPr>
        </p:nvSpPr>
        <p:spPr bwMode="auto">
          <a:xfrm>
            <a:off x="3253944" y="766978"/>
            <a:ext cx="6299200" cy="457200"/>
          </a:xfrm>
          <a:prstGeom prst="rect">
            <a:avLst/>
          </a:prstGeom>
          <a:noFill/>
          <a:ln w="9525">
            <a:noFill/>
            <a:miter lim="800000"/>
          </a:ln>
          <a:effectLst/>
        </p:spPr>
        <p:txBody>
          <a:bodyPr>
            <a:spAutoFit/>
          </a:bodyPr>
          <a:lstStyle/>
          <a:p>
            <a:pPr>
              <a:spcBef>
                <a:spcPct val="50000"/>
              </a:spcBef>
            </a:pPr>
            <a:r>
              <a:rPr lang="zh-CN" altLang="en-US" sz="2400" i="0">
                <a:ea typeface="黑体" panose="02010609060101010101" pitchFamily="49" charset="-122"/>
              </a:rPr>
              <a:t>生物产生的</a:t>
            </a:r>
            <a:r>
              <a:rPr lang="zh-CN" altLang="en-US" sz="2400" i="0">
                <a:solidFill>
                  <a:srgbClr val="0000FF"/>
                </a:solidFill>
                <a:ea typeface="黑体" panose="02010609060101010101" pitchFamily="49" charset="-122"/>
              </a:rPr>
              <a:t>变异</a:t>
            </a:r>
            <a:r>
              <a:rPr lang="zh-CN" altLang="en-US" sz="2400" i="0">
                <a:ea typeface="黑体" panose="02010609060101010101" pitchFamily="49" charset="-122"/>
              </a:rPr>
              <a:t>（不定向变化）</a:t>
            </a:r>
            <a:endParaRPr lang="zh-CN" altLang="en-US" sz="2400" i="0">
              <a:ea typeface="黑体" panose="02010609060101010101" pitchFamily="49" charset="-122"/>
            </a:endParaRPr>
          </a:p>
        </p:txBody>
      </p:sp>
      <p:sp>
        <p:nvSpPr>
          <p:cNvPr id="607242" name="Text Box 10"/>
          <p:cNvSpPr txBox="1">
            <a:spLocks noChangeArrowheads="1"/>
          </p:cNvSpPr>
          <p:nvPr>
            <p:custDataLst>
              <p:tags r:id="rId9"/>
            </p:custDataLst>
          </p:nvPr>
        </p:nvSpPr>
        <p:spPr bwMode="auto">
          <a:xfrm>
            <a:off x="3403600" y="1371600"/>
            <a:ext cx="7518400" cy="457200"/>
          </a:xfrm>
          <a:prstGeom prst="rect">
            <a:avLst/>
          </a:prstGeom>
          <a:noFill/>
          <a:ln w="9525">
            <a:noFill/>
            <a:miter lim="800000"/>
          </a:ln>
          <a:effectLst/>
        </p:spPr>
        <p:txBody>
          <a:bodyPr>
            <a:spAutoFit/>
          </a:bodyPr>
          <a:lstStyle/>
          <a:p>
            <a:pPr>
              <a:spcBef>
                <a:spcPct val="50000"/>
              </a:spcBef>
            </a:pPr>
            <a:r>
              <a:rPr lang="zh-CN" altLang="en-US" sz="2400" i="0">
                <a:ea typeface="黑体" panose="02010609060101010101" pitchFamily="49" charset="-122"/>
              </a:rPr>
              <a:t>生物生存的各种</a:t>
            </a:r>
            <a:r>
              <a:rPr lang="zh-CN" altLang="en-US" sz="2400" i="0">
                <a:solidFill>
                  <a:srgbClr val="0000FF"/>
                </a:solidFill>
                <a:ea typeface="黑体" panose="02010609060101010101" pitchFamily="49" charset="-122"/>
              </a:rPr>
              <a:t>环境条件</a:t>
            </a:r>
            <a:r>
              <a:rPr lang="zh-CN" altLang="en-US" sz="2400" i="0">
                <a:ea typeface="黑体" panose="02010609060101010101" pitchFamily="49" charset="-122"/>
              </a:rPr>
              <a:t>（定向变化）</a:t>
            </a:r>
            <a:endParaRPr lang="zh-CN" altLang="en-US" sz="2400" i="0">
              <a:ea typeface="黑体" panose="02010609060101010101" pitchFamily="49" charset="-122"/>
            </a:endParaRPr>
          </a:p>
        </p:txBody>
      </p:sp>
      <p:sp>
        <p:nvSpPr>
          <p:cNvPr id="607243" name="Text Box 11"/>
          <p:cNvSpPr txBox="1">
            <a:spLocks noChangeArrowheads="1"/>
          </p:cNvSpPr>
          <p:nvPr>
            <p:custDataLst>
              <p:tags r:id="rId10"/>
            </p:custDataLst>
          </p:nvPr>
        </p:nvSpPr>
        <p:spPr bwMode="auto">
          <a:xfrm>
            <a:off x="2438400" y="1981200"/>
            <a:ext cx="9144000" cy="830997"/>
          </a:xfrm>
          <a:prstGeom prst="rect">
            <a:avLst/>
          </a:prstGeom>
          <a:noFill/>
          <a:ln w="9525">
            <a:noFill/>
            <a:miter lim="800000"/>
          </a:ln>
          <a:effectLst/>
        </p:spPr>
        <p:txBody>
          <a:bodyPr>
            <a:spAutoFit/>
          </a:bodyPr>
          <a:lstStyle/>
          <a:p>
            <a:pPr>
              <a:spcBef>
                <a:spcPct val="50000"/>
              </a:spcBef>
            </a:pPr>
            <a:r>
              <a:rPr lang="zh-CN" altLang="en-US" sz="2400" i="0" smtClean="0">
                <a:ea typeface="黑体" panose="02010609060101010101" pitchFamily="49" charset="-122"/>
              </a:rPr>
              <a:t>          定向</a:t>
            </a:r>
            <a:r>
              <a:rPr lang="zh-CN" altLang="en-US" sz="2400" i="0">
                <a:ea typeface="黑体" panose="02010609060101010101" pitchFamily="49" charset="-122"/>
              </a:rPr>
              <a:t>变化的环境</a:t>
            </a:r>
            <a:r>
              <a:rPr lang="zh-CN" altLang="en-US" sz="2400" i="0">
                <a:solidFill>
                  <a:srgbClr val="0000FF"/>
                </a:solidFill>
                <a:ea typeface="黑体" panose="02010609060101010101" pitchFamily="49" charset="-122"/>
              </a:rPr>
              <a:t>选择</a:t>
            </a:r>
            <a:r>
              <a:rPr lang="zh-CN" altLang="en-US" sz="2400" i="0">
                <a:ea typeface="黑体" panose="02010609060101010101" pitchFamily="49" charset="-122"/>
              </a:rPr>
              <a:t>不定向的生物变      异，环境条件推动着</a:t>
            </a:r>
            <a:r>
              <a:rPr lang="zh-CN" altLang="en-US" sz="2400" i="0">
                <a:solidFill>
                  <a:srgbClr val="0000FF"/>
                </a:solidFill>
                <a:ea typeface="黑体" panose="02010609060101010101" pitchFamily="49" charset="-122"/>
              </a:rPr>
              <a:t>生存斗争</a:t>
            </a:r>
            <a:r>
              <a:rPr lang="zh-CN" altLang="en-US" sz="2400" i="0">
                <a:ea typeface="黑体" panose="02010609060101010101" pitchFamily="49" charset="-122"/>
              </a:rPr>
              <a:t>，表现为</a:t>
            </a:r>
            <a:r>
              <a:rPr lang="zh-CN" altLang="en-US" sz="2400" i="0">
                <a:solidFill>
                  <a:srgbClr val="0000FF"/>
                </a:solidFill>
                <a:ea typeface="黑体" panose="02010609060101010101" pitchFamily="49" charset="-122"/>
              </a:rPr>
              <a:t>自然选择</a:t>
            </a:r>
            <a:r>
              <a:rPr lang="zh-CN" altLang="en-US" sz="2400" i="0">
                <a:ea typeface="黑体" panose="02010609060101010101" pitchFamily="49" charset="-122"/>
              </a:rPr>
              <a:t>，决定着</a:t>
            </a:r>
            <a:r>
              <a:rPr lang="zh-CN" altLang="en-US" sz="2400" i="0">
                <a:solidFill>
                  <a:srgbClr val="0000FF"/>
                </a:solidFill>
                <a:ea typeface="黑体" panose="02010609060101010101" pitchFamily="49" charset="-122"/>
              </a:rPr>
              <a:t>生物进化的方向</a:t>
            </a:r>
            <a:r>
              <a:rPr lang="zh-CN" altLang="en-US" sz="2400" i="0">
                <a:ea typeface="黑体" panose="02010609060101010101" pitchFamily="49" charset="-122"/>
              </a:rPr>
              <a:t>。</a:t>
            </a:r>
            <a:endParaRPr lang="zh-CN" altLang="en-US" sz="2400" i="0">
              <a:ea typeface="黑体" panose="02010609060101010101" pitchFamily="49" charset="-122"/>
            </a:endParaRPr>
          </a:p>
        </p:txBody>
      </p:sp>
      <p:sp>
        <p:nvSpPr>
          <p:cNvPr id="607244" name="AutoShape 12"/>
          <p:cNvSpPr/>
          <p:nvPr>
            <p:custDataLst>
              <p:tags r:id="rId11"/>
            </p:custDataLst>
          </p:nvPr>
        </p:nvSpPr>
        <p:spPr bwMode="auto">
          <a:xfrm>
            <a:off x="2032000" y="3733800"/>
            <a:ext cx="101600" cy="2438400"/>
          </a:xfrm>
          <a:prstGeom prst="leftBrace">
            <a:avLst>
              <a:gd name="adj1" fmla="val 266667"/>
              <a:gd name="adj2" fmla="val 50000"/>
            </a:avLst>
          </a:prstGeom>
          <a:noFill/>
          <a:ln w="38100">
            <a:solidFill>
              <a:schemeClr val="tx1"/>
            </a:solidFill>
            <a:round/>
          </a:ln>
          <a:effectLst/>
        </p:spPr>
        <p:txBody>
          <a:bodyPr wrap="none" anchor="ctr"/>
          <a:lstStyle/>
          <a:p>
            <a:endParaRPr lang="zh-CN" altLang="en-US"/>
          </a:p>
        </p:txBody>
      </p:sp>
      <p:sp>
        <p:nvSpPr>
          <p:cNvPr id="607245" name="Text Box 13"/>
          <p:cNvSpPr txBox="1">
            <a:spLocks noChangeArrowheads="1"/>
          </p:cNvSpPr>
          <p:nvPr>
            <p:custDataLst>
              <p:tags r:id="rId12"/>
            </p:custDataLst>
          </p:nvPr>
        </p:nvSpPr>
        <p:spPr bwMode="auto">
          <a:xfrm>
            <a:off x="3454400" y="3292476"/>
            <a:ext cx="7924800" cy="830997"/>
          </a:xfrm>
          <a:prstGeom prst="rect">
            <a:avLst/>
          </a:prstGeom>
          <a:noFill/>
          <a:ln w="9525">
            <a:noFill/>
            <a:miter lim="800000"/>
          </a:ln>
          <a:effectLst/>
        </p:spPr>
        <p:txBody>
          <a:bodyPr>
            <a:spAutoFit/>
          </a:bodyPr>
          <a:lstStyle/>
          <a:p>
            <a:pPr>
              <a:spcBef>
                <a:spcPct val="50000"/>
              </a:spcBef>
            </a:pPr>
            <a:r>
              <a:rPr lang="zh-CN" altLang="en-US" sz="2400" i="0">
                <a:solidFill>
                  <a:srgbClr val="0000FF"/>
                </a:solidFill>
                <a:ea typeface="黑体" panose="02010609060101010101" pitchFamily="49" charset="-122"/>
              </a:rPr>
              <a:t>适应性</a:t>
            </a:r>
            <a:r>
              <a:rPr lang="zh-CN" altLang="en-US" sz="2400" i="0">
                <a:ea typeface="黑体" panose="02010609060101010101" pitchFamily="49" charset="-122"/>
              </a:rPr>
              <a:t>：环境对变异的定向选择，使生物形成了对环境的适应性。</a:t>
            </a:r>
            <a:endParaRPr lang="zh-CN" altLang="en-US" sz="2400" i="0">
              <a:ea typeface="黑体" panose="02010609060101010101" pitchFamily="49" charset="-122"/>
            </a:endParaRPr>
          </a:p>
        </p:txBody>
      </p:sp>
      <p:grpSp>
        <p:nvGrpSpPr>
          <p:cNvPr id="2" name="Group 14"/>
          <p:cNvGrpSpPr/>
          <p:nvPr>
            <p:custDataLst>
              <p:tags r:id="rId13"/>
            </p:custDataLst>
          </p:nvPr>
        </p:nvGrpSpPr>
        <p:grpSpPr>
          <a:xfrm>
            <a:off x="2235200" y="3352800"/>
            <a:ext cx="1422400" cy="1295400"/>
            <a:chOff x="1104" y="2112"/>
            <a:chExt cx="672" cy="816"/>
          </a:xfrm>
        </p:grpSpPr>
        <p:sp>
          <p:nvSpPr>
            <p:cNvPr id="607247" name="Text Box 15"/>
            <p:cNvSpPr txBox="1">
              <a:spLocks noChangeArrowheads="1"/>
            </p:cNvSpPr>
            <p:nvPr>
              <p:custDataLst>
                <p:tags r:id="rId14"/>
              </p:custDataLst>
            </p:nvPr>
          </p:nvSpPr>
          <p:spPr bwMode="auto">
            <a:xfrm>
              <a:off x="1104" y="2304"/>
              <a:ext cx="672" cy="327"/>
            </a:xfrm>
            <a:prstGeom prst="rect">
              <a:avLst/>
            </a:prstGeom>
            <a:noFill/>
            <a:ln w="9525">
              <a:noFill/>
              <a:miter lim="800000"/>
            </a:ln>
            <a:effectLst/>
          </p:spPr>
          <p:txBody>
            <a:bodyPr>
              <a:spAutoFit/>
            </a:bodyPr>
            <a:lstStyle/>
            <a:p>
              <a:pPr>
                <a:spcBef>
                  <a:spcPct val="50000"/>
                </a:spcBef>
              </a:pPr>
              <a:r>
                <a:rPr lang="zh-CN" altLang="en-US" sz="2800" i="0">
                  <a:solidFill>
                    <a:srgbClr val="FF3300"/>
                  </a:solidFill>
                  <a:ea typeface="黑体" panose="02010609060101010101" pitchFamily="49" charset="-122"/>
                </a:rPr>
                <a:t>现象</a:t>
              </a:r>
              <a:endParaRPr lang="zh-CN" altLang="en-US" sz="2800" i="0">
                <a:solidFill>
                  <a:srgbClr val="FF3300"/>
                </a:solidFill>
                <a:ea typeface="黑体" panose="02010609060101010101" pitchFamily="49" charset="-122"/>
              </a:endParaRPr>
            </a:p>
          </p:txBody>
        </p:sp>
        <p:sp>
          <p:nvSpPr>
            <p:cNvPr id="607248" name="AutoShape 16"/>
            <p:cNvSpPr/>
            <p:nvPr>
              <p:custDataLst>
                <p:tags r:id="rId15"/>
              </p:custDataLst>
            </p:nvPr>
          </p:nvSpPr>
          <p:spPr bwMode="auto">
            <a:xfrm>
              <a:off x="1632" y="2112"/>
              <a:ext cx="48" cy="816"/>
            </a:xfrm>
            <a:prstGeom prst="leftBrace">
              <a:avLst>
                <a:gd name="adj1" fmla="val 141667"/>
                <a:gd name="adj2" fmla="val 50000"/>
              </a:avLst>
            </a:prstGeom>
            <a:noFill/>
            <a:ln w="38100">
              <a:solidFill>
                <a:schemeClr val="tx1"/>
              </a:solidFill>
              <a:round/>
            </a:ln>
            <a:effectLst/>
          </p:spPr>
          <p:txBody>
            <a:bodyPr wrap="none" anchor="ctr"/>
            <a:lstStyle/>
            <a:p>
              <a:endParaRPr lang="zh-CN" altLang="en-US"/>
            </a:p>
          </p:txBody>
        </p:sp>
      </p:grpSp>
      <p:sp>
        <p:nvSpPr>
          <p:cNvPr id="607249" name="Text Box 17"/>
          <p:cNvSpPr txBox="1">
            <a:spLocks noChangeArrowheads="1"/>
          </p:cNvSpPr>
          <p:nvPr>
            <p:custDataLst>
              <p:tags r:id="rId16"/>
            </p:custDataLst>
          </p:nvPr>
        </p:nvSpPr>
        <p:spPr bwMode="auto">
          <a:xfrm>
            <a:off x="3454400" y="4114801"/>
            <a:ext cx="8229600" cy="1200329"/>
          </a:xfrm>
          <a:prstGeom prst="rect">
            <a:avLst/>
          </a:prstGeom>
          <a:noFill/>
          <a:ln w="9525">
            <a:noFill/>
            <a:miter lim="800000"/>
          </a:ln>
          <a:effectLst/>
        </p:spPr>
        <p:txBody>
          <a:bodyPr>
            <a:spAutoFit/>
          </a:bodyPr>
          <a:lstStyle/>
          <a:p>
            <a:pPr>
              <a:spcBef>
                <a:spcPct val="50000"/>
              </a:spcBef>
            </a:pPr>
            <a:r>
              <a:rPr lang="zh-CN" altLang="en-US" sz="2400" i="0">
                <a:solidFill>
                  <a:srgbClr val="0000FF"/>
                </a:solidFill>
                <a:ea typeface="黑体" panose="02010609060101010101" pitchFamily="49" charset="-122"/>
              </a:rPr>
              <a:t>多样性</a:t>
            </a:r>
            <a:r>
              <a:rPr lang="zh-CN" altLang="en-US" sz="2400" i="0">
                <a:ea typeface="黑体" panose="02010609060101010101" pitchFamily="49" charset="-122"/>
              </a:rPr>
              <a:t>：同一物种的不同种群，由于生活在不同的环境中，产生的变异不同，选择条件也不同，生物进化的方向不同，形成了不同的生物新类型。</a:t>
            </a:r>
            <a:endParaRPr lang="zh-CN" altLang="en-US" sz="2400" i="0">
              <a:ea typeface="黑体" panose="02010609060101010101" pitchFamily="49" charset="-122"/>
            </a:endParaRPr>
          </a:p>
        </p:txBody>
      </p:sp>
      <p:grpSp>
        <p:nvGrpSpPr>
          <p:cNvPr id="3" name="Group 18"/>
          <p:cNvGrpSpPr/>
          <p:nvPr>
            <p:custDataLst>
              <p:tags r:id="rId17"/>
            </p:custDataLst>
          </p:nvPr>
        </p:nvGrpSpPr>
        <p:grpSpPr>
          <a:xfrm>
            <a:off x="2235200" y="5715005"/>
            <a:ext cx="9245600" cy="519113"/>
            <a:chOff x="1104" y="3600"/>
            <a:chExt cx="4368" cy="327"/>
          </a:xfrm>
        </p:grpSpPr>
        <p:sp>
          <p:nvSpPr>
            <p:cNvPr id="607251" name="Text Box 19"/>
            <p:cNvSpPr txBox="1">
              <a:spLocks noChangeArrowheads="1"/>
            </p:cNvSpPr>
            <p:nvPr>
              <p:custDataLst>
                <p:tags r:id="rId18"/>
              </p:custDataLst>
            </p:nvPr>
          </p:nvSpPr>
          <p:spPr bwMode="auto">
            <a:xfrm>
              <a:off x="1104" y="3600"/>
              <a:ext cx="672" cy="327"/>
            </a:xfrm>
            <a:prstGeom prst="rect">
              <a:avLst/>
            </a:prstGeom>
            <a:noFill/>
            <a:ln w="9525">
              <a:noFill/>
              <a:miter lim="800000"/>
            </a:ln>
            <a:effectLst/>
          </p:spPr>
          <p:txBody>
            <a:bodyPr>
              <a:spAutoFit/>
            </a:bodyPr>
            <a:lstStyle/>
            <a:p>
              <a:pPr>
                <a:spcBef>
                  <a:spcPct val="50000"/>
                </a:spcBef>
              </a:pPr>
              <a:r>
                <a:rPr lang="zh-CN" altLang="en-US" sz="2800" i="0">
                  <a:solidFill>
                    <a:srgbClr val="FF3300"/>
                  </a:solidFill>
                  <a:ea typeface="黑体" panose="02010609060101010101" pitchFamily="49" charset="-122"/>
                </a:rPr>
                <a:t>实质</a:t>
              </a:r>
              <a:endParaRPr lang="zh-CN" altLang="en-US" sz="2800" i="0">
                <a:solidFill>
                  <a:srgbClr val="FF3300"/>
                </a:solidFill>
                <a:ea typeface="黑体" panose="02010609060101010101" pitchFamily="49" charset="-122"/>
              </a:endParaRPr>
            </a:p>
          </p:txBody>
        </p:sp>
        <p:sp>
          <p:nvSpPr>
            <p:cNvPr id="607252" name="Text Box 20"/>
            <p:cNvSpPr txBox="1">
              <a:spLocks noChangeArrowheads="1"/>
            </p:cNvSpPr>
            <p:nvPr>
              <p:custDataLst>
                <p:tags r:id="rId19"/>
              </p:custDataLst>
            </p:nvPr>
          </p:nvSpPr>
          <p:spPr bwMode="auto">
            <a:xfrm>
              <a:off x="1440" y="3610"/>
              <a:ext cx="4032" cy="291"/>
            </a:xfrm>
            <a:prstGeom prst="rect">
              <a:avLst/>
            </a:prstGeom>
            <a:noFill/>
            <a:ln w="9525">
              <a:noFill/>
              <a:miter lim="800000"/>
            </a:ln>
            <a:effectLst/>
          </p:spPr>
          <p:txBody>
            <a:bodyPr wrap="square">
              <a:spAutoFit/>
            </a:bodyPr>
            <a:lstStyle/>
            <a:p>
              <a:pPr>
                <a:spcBef>
                  <a:spcPct val="50000"/>
                </a:spcBef>
              </a:pPr>
              <a:r>
                <a:rPr lang="zh-CN" altLang="en-US" sz="2400" i="0">
                  <a:ea typeface="黑体" panose="02010609060101010101" pitchFamily="49" charset="-122"/>
                </a:rPr>
                <a:t>由于时代的局限，达尔文未能对进化的本质做出科学的解释。</a:t>
              </a:r>
              <a:endParaRPr lang="zh-CN" altLang="en-US" sz="2400" i="0">
                <a:ea typeface="黑体" panose="02010609060101010101" pitchFamily="49" charset="-122"/>
              </a:endParaRPr>
            </a:p>
          </p:txBody>
        </p:sp>
      </p:grpSp>
      <p:sp>
        <p:nvSpPr>
          <p:cNvPr id="607253" name="AutoShape 21"/>
          <p:cNvSpPr/>
          <p:nvPr>
            <p:custDataLst>
              <p:tags r:id="rId20"/>
            </p:custDataLst>
          </p:nvPr>
        </p:nvSpPr>
        <p:spPr bwMode="auto">
          <a:xfrm>
            <a:off x="304800" y="1828800"/>
            <a:ext cx="406400" cy="3429000"/>
          </a:xfrm>
          <a:prstGeom prst="leftBrace">
            <a:avLst>
              <a:gd name="adj1" fmla="val 93750"/>
              <a:gd name="adj2" fmla="val 50000"/>
            </a:avLst>
          </a:prstGeom>
          <a:noFill/>
          <a:ln w="38100">
            <a:solidFill>
              <a:schemeClr val="tx1"/>
            </a:solidFill>
            <a:round/>
          </a:ln>
          <a:effec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72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72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72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72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72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72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072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72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072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072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237" grpId="0"/>
      <p:bldP spid="607238" grpId="0"/>
      <p:bldP spid="607239" grpId="0"/>
      <p:bldP spid="607240" grpId="0"/>
      <p:bldP spid="607241" grpId="0"/>
      <p:bldP spid="607242" grpId="0"/>
      <p:bldP spid="607243" grpId="0"/>
      <p:bldP spid="607244" grpId="0"/>
      <p:bldP spid="607245" grpId="0"/>
      <p:bldP spid="60724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4294967295"/>
            <p:custDataLst>
              <p:tags r:id="rId1"/>
            </p:custDataLst>
          </p:nvPr>
        </p:nvSpPr>
        <p:spPr>
          <a:xfrm>
            <a:off x="4312883" y="1885352"/>
            <a:ext cx="7641552" cy="3883436"/>
          </a:xfrm>
          <a:prstGeom prst="rect">
            <a:avLst/>
          </a:prstGeom>
        </p:spPr>
        <p:txBody>
          <a:bodyPr>
            <a:noAutofit/>
          </a:bodyPr>
          <a:lstStyle/>
          <a:p>
            <a:pPr marL="0" indent="0">
              <a:lnSpc>
                <a:spcPct val="150000"/>
              </a:lnSpc>
              <a:buFont typeface="+mj-lt"/>
              <a:buNone/>
            </a:pPr>
            <a:r>
              <a:rPr lang="zh-CN" altLang="en-US" sz="2400">
                <a:solidFill>
                  <a:schemeClr val="tx2"/>
                </a:solidFill>
                <a:latin typeface="+mn-ea"/>
                <a:cs typeface="宋体" panose="02010600030101010101" pitchFamily="2" charset="-122"/>
              </a:rPr>
              <a:t>生物进化的奥秘仍有争论和疑点</a:t>
            </a:r>
            <a:endParaRPr lang="en-US" altLang="zh-CN" sz="2400">
              <a:solidFill>
                <a:schemeClr val="tx2"/>
              </a:solidFill>
              <a:latin typeface="+mn-ea"/>
              <a:cs typeface="宋体" panose="02010600030101010101" pitchFamily="2" charset="-122"/>
            </a:endParaRPr>
          </a:p>
          <a:p>
            <a:pPr lvl="1">
              <a:lnSpc>
                <a:spcPct val="150000"/>
              </a:lnSpc>
            </a:pPr>
            <a:r>
              <a:rPr lang="zh-CN" altLang="en-US">
                <a:solidFill>
                  <a:schemeClr val="tx2"/>
                </a:solidFill>
                <a:latin typeface="+mn-ea"/>
                <a:cs typeface="宋体" panose="02010600030101010101" pitchFamily="2" charset="-122"/>
              </a:rPr>
              <a:t>中性学说</a:t>
            </a:r>
            <a:r>
              <a:rPr lang="en-US" altLang="zh-CN">
                <a:solidFill>
                  <a:schemeClr val="tx2"/>
                </a:solidFill>
                <a:latin typeface="+mn-ea"/>
                <a:cs typeface="宋体" panose="02010600030101010101" pitchFamily="2" charset="-122"/>
              </a:rPr>
              <a:t>——</a:t>
            </a:r>
            <a:r>
              <a:rPr lang="zh-CN" altLang="en-US">
                <a:solidFill>
                  <a:schemeClr val="tx2"/>
                </a:solidFill>
                <a:latin typeface="+mn-ea"/>
                <a:cs typeface="宋体" panose="02010600030101010101" pitchFamily="2" charset="-122"/>
              </a:rPr>
              <a:t>自然选择对中性突变不起作用，中性突变经过积累也可以导致种群间的遗传差异，决定生物进化方向的是中性突变的逐渐积累</a:t>
            </a:r>
            <a:endParaRPr lang="en-US" altLang="zh-CN">
              <a:solidFill>
                <a:schemeClr val="tx2"/>
              </a:solidFill>
              <a:latin typeface="+mn-ea"/>
              <a:cs typeface="宋体" panose="02010600030101010101" pitchFamily="2" charset="-122"/>
            </a:endParaRPr>
          </a:p>
          <a:p>
            <a:pPr lvl="1">
              <a:lnSpc>
                <a:spcPct val="150000"/>
              </a:lnSpc>
            </a:pPr>
            <a:r>
              <a:rPr lang="zh-CN" altLang="en-US">
                <a:solidFill>
                  <a:schemeClr val="tx2"/>
                </a:solidFill>
                <a:latin typeface="+mn-ea"/>
                <a:cs typeface="宋体" panose="02010600030101010101" pitchFamily="2" charset="-122"/>
              </a:rPr>
              <a:t>渐进式物种形成和短期内迅速形成新物种</a:t>
            </a:r>
            <a:endParaRPr lang="en-US" altLang="zh-CN">
              <a:solidFill>
                <a:schemeClr val="tx2"/>
              </a:solidFill>
              <a:latin typeface="+mn-ea"/>
              <a:cs typeface="宋体" panose="02010600030101010101" pitchFamily="2" charset="-122"/>
            </a:endParaRPr>
          </a:p>
          <a:p>
            <a:pPr lvl="1">
              <a:lnSpc>
                <a:spcPct val="150000"/>
              </a:lnSpc>
            </a:pPr>
            <a:r>
              <a:rPr lang="zh-CN" altLang="en-US">
                <a:solidFill>
                  <a:schemeClr val="tx2"/>
                </a:solidFill>
                <a:latin typeface="+mn-ea"/>
                <a:cs typeface="宋体" panose="02010600030101010101" pitchFamily="2" charset="-122"/>
              </a:rPr>
              <a:t>自然选择学说为核心的综合进化理论影响最为广泛和深远</a:t>
            </a:r>
            <a:endParaRPr lang="zh-CN" altLang="en-US">
              <a:solidFill>
                <a:schemeClr val="tx2"/>
              </a:solidFill>
              <a:latin typeface="+mn-ea"/>
              <a:cs typeface="宋体" panose="02010600030101010101" pitchFamily="2" charset="-122"/>
            </a:endParaRPr>
          </a:p>
        </p:txBody>
      </p:sp>
      <p:pic>
        <p:nvPicPr>
          <p:cNvPr id="4" name="图片 3" descr="图片包含 游戏机, 女人, 站&#10;&#10;描述已自动生成"/>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323319" y="1119030"/>
            <a:ext cx="4251763" cy="4786223"/>
          </a:xfrm>
          <a:prstGeom prst="rect">
            <a:avLst/>
          </a:prstGeom>
        </p:spPr>
      </p:pic>
      <p:sp>
        <p:nvSpPr>
          <p:cNvPr id="5" name="文本框 102419"/>
          <p:cNvSpPr txBox="1"/>
          <p:nvPr>
            <p:custDataLst>
              <p:tags r:id="rId4"/>
            </p:custDataLst>
          </p:nvPr>
        </p:nvSpPr>
        <p:spPr>
          <a:xfrm>
            <a:off x="242552" y="289085"/>
            <a:ext cx="4867330" cy="829945"/>
          </a:xfrm>
          <a:prstGeom prst="rect">
            <a:avLst/>
          </a:prstGeom>
          <a:noFill/>
          <a:ln w="9525">
            <a:noFill/>
          </a:ln>
        </p:spPr>
        <p:txBody>
          <a:bodyPr wrap="square" anchor="t">
            <a:spAutoFit/>
          </a:bodyPr>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9pPr>
          </a:lstStyle>
          <a:p>
            <a:pPr>
              <a:lnSpc>
                <a:spcPct val="150000"/>
              </a:lnSpc>
            </a:pPr>
            <a:r>
              <a:rPr lang="zh-CN" altLang="en-US" sz="3200" b="1" smtClean="0">
                <a:solidFill>
                  <a:srgbClr val="FF0000"/>
                </a:solidFill>
                <a:latin typeface="+mn-ea"/>
                <a:cs typeface="+mn-ea"/>
                <a:sym typeface="+mn-ea"/>
              </a:rPr>
              <a:t>三、生物进化理论在发展</a:t>
            </a:r>
            <a:endParaRPr lang="zh-CN" altLang="en-US" sz="3200" b="1" smtClean="0">
              <a:solidFill>
                <a:srgbClr val="FF0000"/>
              </a:solidFill>
              <a:latin typeface="+mn-ea"/>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3"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5092612" y="2739019"/>
            <a:ext cx="3965149" cy="1200650"/>
          </a:xfrm>
          <a:prstGeom prst="rect">
            <a:avLst/>
          </a:prstGeom>
          <a:noFill/>
        </p:spPr>
        <p:txBody>
          <a:bodyPr wrap="square" rtlCol="0">
            <a:spAutoFit/>
          </a:bodyPr>
          <a:lstStyle/>
          <a:p>
            <a:pPr defTabSz="1097280" fontAlgn="base">
              <a:spcBef>
                <a:spcPct val="0"/>
              </a:spcBef>
              <a:spcAft>
                <a:spcPct val="0"/>
              </a:spcAft>
            </a:pPr>
            <a:r>
              <a:rPr lang="zh-CN" altLang="en-US" sz="7200" b="1">
                <a:solidFill>
                  <a:srgbClr val="C40404"/>
                </a:solidFill>
                <a:latin typeface="微软雅黑" panose="020B0503020204020204" pitchFamily="34" charset="-122"/>
                <a:ea typeface="微软雅黑" panose="020B0503020204020204" pitchFamily="34" charset="-122"/>
                <a:cs typeface="Times New Roman" panose="02020603050405020304" pitchFamily="18" charset="0"/>
              </a:rPr>
              <a:t>谢谢！</a:t>
            </a:r>
            <a:endParaRPr lang="zh-CN" altLang="en-US" sz="7200" b="1">
              <a:solidFill>
                <a:srgbClr val="C40404"/>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New picture"/>
          <p:cNvPicPr/>
          <p:nvPr>
            <p:custDataLst>
              <p:tags r:id="rId2"/>
            </p:custDataLst>
          </p:nvPr>
        </p:nvPicPr>
        <p:blipFill>
          <a:blip r:embed="rId3"/>
          <a:stretch>
            <a:fillRect/>
          </a:stretch>
        </p:blipFill>
        <p:spPr>
          <a:xfrm>
            <a:off x="11328400" y="10490200"/>
            <a:ext cx="368300" cy="266700"/>
          </a:xfrm>
          <a:prstGeom prst="cube">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custDataLst>
              <p:tags r:id="rId1"/>
            </p:custDataLst>
          </p:nvPr>
        </p:nvSpPr>
        <p:spPr>
          <a:xfrm>
            <a:off x="67901" y="814473"/>
            <a:ext cx="8685350" cy="1325880"/>
          </a:xfrm>
          <a:prstGeom prst="rect">
            <a:avLst/>
          </a:prstGeom>
        </p:spPr>
        <p:txBody>
          <a:bodyPr>
            <a:normAutofit/>
          </a:bodyPr>
          <a:lstStyle/>
          <a:p>
            <a:r>
              <a:rPr lang="zh-CN" altLang="en-US" sz="2800" spc="0">
                <a:latin typeface="微软雅黑" panose="020B0503020204020204" pitchFamily="34" charset="-122"/>
                <a:ea typeface="微软雅黑" panose="020B0503020204020204" pitchFamily="34" charset="-122"/>
                <a:cs typeface="+mn-cs"/>
              </a:rPr>
              <a:t>二、当今生物体上进化的印迹—其他方面的证据</a:t>
            </a:r>
            <a:endParaRPr lang="zh-CN" altLang="en-US" sz="2800">
              <a:solidFill>
                <a:srgbClr val="0000FF"/>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2"/>
            </p:custDataLst>
          </p:nvPr>
        </p:nvSpPr>
        <p:spPr>
          <a:xfrm>
            <a:off x="1132114" y="1488188"/>
            <a:ext cx="3278462" cy="521970"/>
          </a:xfrm>
          <a:prstGeom prst="rect">
            <a:avLst/>
          </a:prstGeom>
          <a:noFill/>
        </p:spPr>
        <p:txBody>
          <a:bodyPr wrap="square" rtlCol="0">
            <a:spAutoFit/>
          </a:bodyPr>
          <a:lstStyle/>
          <a:p>
            <a:r>
              <a:rPr lang="en-US" altLang="zh-CN" sz="2800" smtClean="0">
                <a:solidFill>
                  <a:srgbClr val="FF0000"/>
                </a:solidFill>
                <a:latin typeface="微软雅黑" panose="020B0503020204020204" pitchFamily="34" charset="-122"/>
                <a:ea typeface="微软雅黑" panose="020B0503020204020204" pitchFamily="34" charset="-122"/>
              </a:rPr>
              <a:t>1.</a:t>
            </a:r>
            <a:r>
              <a:rPr lang="zh-CN" altLang="en-US" sz="2800" smtClean="0">
                <a:solidFill>
                  <a:srgbClr val="FF0000"/>
                </a:solidFill>
                <a:latin typeface="微软雅黑" panose="020B0503020204020204" pitchFamily="34" charset="-122"/>
                <a:ea typeface="微软雅黑" panose="020B0503020204020204" pitchFamily="34" charset="-122"/>
              </a:rPr>
              <a:t>比较解剖学证据</a:t>
            </a:r>
            <a:endParaRPr lang="zh-CN" altLang="en-US" sz="2800">
              <a:solidFill>
                <a:srgbClr val="FF0000"/>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3"/>
            </p:custDataLst>
          </p:nvPr>
        </p:nvSpPr>
        <p:spPr>
          <a:xfrm>
            <a:off x="1132205" y="2882265"/>
            <a:ext cx="2372995" cy="521970"/>
          </a:xfrm>
          <a:prstGeom prst="rect">
            <a:avLst/>
          </a:prstGeom>
          <a:noFill/>
        </p:spPr>
        <p:txBody>
          <a:bodyPr wrap="square" rtlCol="0">
            <a:spAutoFit/>
          </a:bodyPr>
          <a:lstStyle/>
          <a:p>
            <a:r>
              <a:rPr lang="en-US" altLang="zh-CN" sz="2800">
                <a:solidFill>
                  <a:srgbClr val="FF0000"/>
                </a:solidFill>
                <a:latin typeface="微软雅黑" panose="020B0503020204020204" pitchFamily="34" charset="-122"/>
                <a:ea typeface="微软雅黑" panose="020B0503020204020204" pitchFamily="34" charset="-122"/>
              </a:rPr>
              <a:t>2.</a:t>
            </a:r>
            <a:r>
              <a:rPr lang="zh-CN" altLang="en-US" sz="2800">
                <a:solidFill>
                  <a:srgbClr val="FF0000"/>
                </a:solidFill>
                <a:latin typeface="微软雅黑" panose="020B0503020204020204" pitchFamily="34" charset="-122"/>
                <a:ea typeface="微软雅黑" panose="020B0503020204020204" pitchFamily="34" charset="-122"/>
              </a:rPr>
              <a:t>胚胎学证据</a:t>
            </a:r>
            <a:endParaRPr lang="zh-CN" altLang="en-US" sz="2800">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4"/>
            </p:custDataLst>
          </p:nvPr>
        </p:nvSpPr>
        <p:spPr>
          <a:xfrm>
            <a:off x="1132205" y="4536440"/>
            <a:ext cx="4150995" cy="521970"/>
          </a:xfrm>
          <a:prstGeom prst="rect">
            <a:avLst/>
          </a:prstGeom>
          <a:noFill/>
        </p:spPr>
        <p:txBody>
          <a:bodyPr wrap="square" rtlCol="0">
            <a:spAutoFit/>
          </a:bodyPr>
          <a:lstStyle/>
          <a:p>
            <a:r>
              <a:rPr lang="en-US" altLang="zh-CN" sz="2800">
                <a:solidFill>
                  <a:srgbClr val="FF0000"/>
                </a:solidFill>
                <a:latin typeface="微软雅黑" panose="020B0503020204020204" pitchFamily="34" charset="-122"/>
                <a:ea typeface="微软雅黑" panose="020B0503020204020204" pitchFamily="34" charset="-122"/>
              </a:rPr>
              <a:t>3.</a:t>
            </a:r>
            <a:r>
              <a:rPr lang="zh-CN" altLang="en-US" sz="2800">
                <a:solidFill>
                  <a:srgbClr val="FF0000"/>
                </a:solidFill>
                <a:latin typeface="微软雅黑" panose="020B0503020204020204" pitchFamily="34" charset="-122"/>
                <a:ea typeface="微软雅黑" panose="020B0503020204020204" pitchFamily="34" charset="-122"/>
              </a:rPr>
              <a:t>细胞和分子水平的证据</a:t>
            </a:r>
            <a:endParaRPr lang="zh-CN" altLang="en-US" sz="280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04911" y="958786"/>
            <a:ext cx="3541969" cy="769437"/>
          </a:xfrm>
          <a:prstGeom prst="rect">
            <a:avLst/>
          </a:prstGeom>
          <a:noFill/>
        </p:spPr>
        <p:txBody>
          <a:bodyPr wrap="square" lIns="121917" tIns="60958" rIns="121917" bIns="60958" rtlCol="0">
            <a:spAutoFit/>
          </a:bodyPr>
          <a:lstStyle/>
          <a:p>
            <a:pPr defTabSz="1219200" latinLnBrk="1" hangingPunct="0">
              <a:lnSpc>
                <a:spcPct val="150000"/>
              </a:lnSpc>
            </a:pPr>
            <a:r>
              <a:rPr lang="zh-CN" altLang="en-US" sz="2800">
                <a:latin typeface="微软雅黑" panose="020B0503020204020204" pitchFamily="34" charset="-122"/>
                <a:ea typeface="微软雅黑" panose="020B0503020204020204" pitchFamily="34" charset="-122"/>
                <a:cs typeface="Times New Roman" panose="02020603050405020304" pitchFamily="18" charset="0"/>
                <a:sym typeface="+mn-ea"/>
              </a:rPr>
              <a:t>1.比较解剖学证</a:t>
            </a:r>
            <a:r>
              <a:rPr lang="zh-CN" altLang="en-US" sz="2800" smtClean="0">
                <a:latin typeface="微软雅黑" panose="020B0503020204020204" pitchFamily="34" charset="-122"/>
                <a:ea typeface="微软雅黑" panose="020B0503020204020204" pitchFamily="34" charset="-122"/>
                <a:cs typeface="Times New Roman" panose="02020603050405020304" pitchFamily="18" charset="0"/>
                <a:sym typeface="+mn-ea"/>
              </a:rPr>
              <a:t>据：</a:t>
            </a:r>
            <a:endParaRPr lang="zh-CN" altLang="en-US" sz="280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1" name="图片 10" descr="C:/Users/Administrator/AppData/Local/Temp/kaimatting/20200419112707/output_aiMatting_20200419112710.pngoutput_aiMatting_20200419112710"/>
          <p:cNvPicPr>
            <a:picLocks noChangeAspect="1"/>
          </p:cNvPicPr>
          <p:nvPr>
            <p:custDataLst>
              <p:tags r:id="rId2"/>
            </p:custDataLst>
          </p:nvPr>
        </p:nvPicPr>
        <p:blipFill>
          <a:blip r:embed="rId3"/>
          <a:stretch>
            <a:fillRect/>
          </a:stretch>
        </p:blipFill>
        <p:spPr>
          <a:xfrm>
            <a:off x="3278912" y="3020128"/>
            <a:ext cx="994833" cy="2809240"/>
          </a:xfrm>
          <a:prstGeom prst="rect">
            <a:avLst/>
          </a:prstGeom>
        </p:spPr>
      </p:pic>
      <p:pic>
        <p:nvPicPr>
          <p:cNvPr id="15" name="图片 14" descr="C:/Users/Administrator/AppData/Local/Temp/kaimatting/20200419112715/output_aiMatting_20200419112717.pngoutput_aiMatting_20200419112717"/>
          <p:cNvPicPr>
            <a:picLocks noChangeAspect="1"/>
          </p:cNvPicPr>
          <p:nvPr>
            <p:custDataLst>
              <p:tags r:id="rId4"/>
            </p:custDataLst>
          </p:nvPr>
        </p:nvPicPr>
        <p:blipFill>
          <a:blip r:embed="rId5"/>
          <a:stretch>
            <a:fillRect/>
          </a:stretch>
        </p:blipFill>
        <p:spPr>
          <a:xfrm>
            <a:off x="5676672" y="2805921"/>
            <a:ext cx="1144081" cy="3216000"/>
          </a:xfrm>
          <a:prstGeom prst="rect">
            <a:avLst/>
          </a:prstGeom>
        </p:spPr>
      </p:pic>
      <p:pic>
        <p:nvPicPr>
          <p:cNvPr id="14" name="图片 13" descr="C:/Users/Administrator/AppData/Local/Temp/kaimatting/20200419112844/output_aiMatting_20200419112847.pngoutput_aiMatting_20200419112847"/>
          <p:cNvPicPr>
            <a:picLocks noChangeAspect="1"/>
          </p:cNvPicPr>
          <p:nvPr>
            <p:custDataLst>
              <p:tags r:id="rId6"/>
            </p:custDataLst>
          </p:nvPr>
        </p:nvPicPr>
        <p:blipFill>
          <a:blip r:embed="rId7"/>
          <a:stretch>
            <a:fillRect/>
          </a:stretch>
        </p:blipFill>
        <p:spPr>
          <a:xfrm>
            <a:off x="7998230" y="2065090"/>
            <a:ext cx="1464733" cy="4196927"/>
          </a:xfrm>
          <a:prstGeom prst="rect">
            <a:avLst/>
          </a:prstGeom>
        </p:spPr>
      </p:pic>
      <p:sp>
        <p:nvSpPr>
          <p:cNvPr id="16" name="矩形 15"/>
          <p:cNvSpPr/>
          <p:nvPr>
            <p:custDataLst>
              <p:tags r:id="rId8"/>
            </p:custDataLst>
          </p:nvPr>
        </p:nvSpPr>
        <p:spPr>
          <a:xfrm>
            <a:off x="10574310" y="2852904"/>
            <a:ext cx="967567" cy="553994"/>
          </a:xfrm>
          <a:prstGeom prst="rect">
            <a:avLst/>
          </a:prstGeom>
        </p:spPr>
        <p:txBody>
          <a:bodyPr wrap="none" lIns="121917" tIns="60958" rIns="121917" bIns="60958">
            <a:spAutoFit/>
          </a:bodyPr>
          <a:lstStyle/>
          <a:p>
            <a:r>
              <a:rPr lang="zh-CN" altLang="en-US" sz="2800">
                <a:latin typeface="微软雅黑" panose="020B0503020204020204" pitchFamily="34" charset="-122"/>
                <a:ea typeface="微软雅黑" panose="020B0503020204020204" pitchFamily="34" charset="-122"/>
                <a:cs typeface="Times New Roman" panose="02020603050405020304" pitchFamily="18" charset="0"/>
              </a:rPr>
              <a:t>肱骨</a:t>
            </a:r>
            <a:endParaRPr lang="zh-CN" altLang="en-US" sz="2800">
              <a:latin typeface="微软雅黑" panose="020B0503020204020204" pitchFamily="34" charset="-122"/>
              <a:ea typeface="微软雅黑" panose="020B0503020204020204" pitchFamily="34" charset="-122"/>
            </a:endParaRPr>
          </a:p>
        </p:txBody>
      </p:sp>
      <p:sp>
        <p:nvSpPr>
          <p:cNvPr id="18" name="矩形 17"/>
          <p:cNvSpPr/>
          <p:nvPr>
            <p:custDataLst>
              <p:tags r:id="rId9"/>
            </p:custDataLst>
          </p:nvPr>
        </p:nvSpPr>
        <p:spPr>
          <a:xfrm>
            <a:off x="10527745" y="3808614"/>
            <a:ext cx="967567" cy="553994"/>
          </a:xfrm>
          <a:prstGeom prst="rect">
            <a:avLst/>
          </a:prstGeom>
        </p:spPr>
        <p:txBody>
          <a:bodyPr wrap="none" lIns="121917" tIns="60958" rIns="121917" bIns="60958">
            <a:spAutoFit/>
          </a:bodyPr>
          <a:lstStyle/>
          <a:p>
            <a:r>
              <a:rPr lang="zh-CN" altLang="en-US" sz="2800">
                <a:latin typeface="微软雅黑" panose="020B0503020204020204" pitchFamily="34" charset="-122"/>
                <a:ea typeface="微软雅黑" panose="020B0503020204020204" pitchFamily="34" charset="-122"/>
                <a:cs typeface="Times New Roman" panose="02020603050405020304" pitchFamily="18" charset="0"/>
              </a:rPr>
              <a:t>桡骨</a:t>
            </a:r>
            <a:endParaRPr lang="zh-CN" altLang="en-US" sz="2800">
              <a:latin typeface="微软雅黑" panose="020B0503020204020204" pitchFamily="34" charset="-122"/>
              <a:ea typeface="微软雅黑" panose="020B0503020204020204" pitchFamily="34" charset="-122"/>
            </a:endParaRPr>
          </a:p>
        </p:txBody>
      </p:sp>
      <p:sp>
        <p:nvSpPr>
          <p:cNvPr id="19" name="矩形 18"/>
          <p:cNvSpPr/>
          <p:nvPr>
            <p:custDataLst>
              <p:tags r:id="rId10"/>
            </p:custDataLst>
          </p:nvPr>
        </p:nvSpPr>
        <p:spPr>
          <a:xfrm>
            <a:off x="10551144" y="4327582"/>
            <a:ext cx="967567" cy="553994"/>
          </a:xfrm>
          <a:prstGeom prst="rect">
            <a:avLst/>
          </a:prstGeom>
        </p:spPr>
        <p:txBody>
          <a:bodyPr wrap="none" lIns="121917" tIns="60958" rIns="121917" bIns="60958">
            <a:spAutoFit/>
          </a:bodyPr>
          <a:lstStyle/>
          <a:p>
            <a:r>
              <a:rPr lang="zh-CN" altLang="en-US" sz="2800">
                <a:latin typeface="微软雅黑" panose="020B0503020204020204" pitchFamily="34" charset="-122"/>
                <a:ea typeface="微软雅黑" panose="020B0503020204020204" pitchFamily="34" charset="-122"/>
                <a:cs typeface="Times New Roman" panose="02020603050405020304" pitchFamily="18" charset="0"/>
              </a:rPr>
              <a:t>尺骨</a:t>
            </a:r>
            <a:endParaRPr lang="zh-CN" altLang="en-US" sz="2800">
              <a:latin typeface="微软雅黑" panose="020B0503020204020204" pitchFamily="34" charset="-122"/>
              <a:ea typeface="微软雅黑" panose="020B0503020204020204" pitchFamily="34" charset="-122"/>
            </a:endParaRPr>
          </a:p>
        </p:txBody>
      </p:sp>
      <p:sp>
        <p:nvSpPr>
          <p:cNvPr id="20" name="矩形 19"/>
          <p:cNvSpPr/>
          <p:nvPr>
            <p:custDataLst>
              <p:tags r:id="rId11"/>
            </p:custDataLst>
          </p:nvPr>
        </p:nvSpPr>
        <p:spPr>
          <a:xfrm>
            <a:off x="10573456" y="4859340"/>
            <a:ext cx="967567" cy="553994"/>
          </a:xfrm>
          <a:prstGeom prst="rect">
            <a:avLst/>
          </a:prstGeom>
        </p:spPr>
        <p:txBody>
          <a:bodyPr wrap="none" lIns="121917" tIns="60958" rIns="121917" bIns="60958">
            <a:spAutoFit/>
          </a:bodyPr>
          <a:lstStyle/>
          <a:p>
            <a:r>
              <a:rPr lang="zh-CN" altLang="en-US" sz="2800">
                <a:latin typeface="微软雅黑" panose="020B0503020204020204" pitchFamily="34" charset="-122"/>
                <a:ea typeface="微软雅黑" panose="020B0503020204020204" pitchFamily="34" charset="-122"/>
                <a:cs typeface="Times New Roman" panose="02020603050405020304" pitchFamily="18" charset="0"/>
              </a:rPr>
              <a:t>腕骨</a:t>
            </a:r>
            <a:endParaRPr lang="zh-CN" altLang="en-US" sz="28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矩形 20"/>
          <p:cNvSpPr/>
          <p:nvPr>
            <p:custDataLst>
              <p:tags r:id="rId12"/>
            </p:custDataLst>
          </p:nvPr>
        </p:nvSpPr>
        <p:spPr>
          <a:xfrm>
            <a:off x="10573456" y="5255538"/>
            <a:ext cx="967567" cy="553994"/>
          </a:xfrm>
          <a:prstGeom prst="rect">
            <a:avLst/>
          </a:prstGeom>
        </p:spPr>
        <p:txBody>
          <a:bodyPr wrap="none" lIns="121917" tIns="60958" rIns="121917" bIns="60958">
            <a:spAutoFit/>
          </a:bodyPr>
          <a:lstStyle/>
          <a:p>
            <a:r>
              <a:rPr lang="zh-CN" altLang="en-US" sz="2800">
                <a:latin typeface="微软雅黑" panose="020B0503020204020204" pitchFamily="34" charset="-122"/>
                <a:ea typeface="微软雅黑" panose="020B0503020204020204" pitchFamily="34" charset="-122"/>
                <a:cs typeface="Times New Roman" panose="02020603050405020304" pitchFamily="18" charset="0"/>
              </a:rPr>
              <a:t>掌骨</a:t>
            </a:r>
            <a:endParaRPr lang="zh-CN" altLang="en-US" sz="28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矩形 23"/>
          <p:cNvSpPr/>
          <p:nvPr>
            <p:custDataLst>
              <p:tags r:id="rId13"/>
            </p:custDataLst>
          </p:nvPr>
        </p:nvSpPr>
        <p:spPr>
          <a:xfrm>
            <a:off x="10573457" y="5744725"/>
            <a:ext cx="967567" cy="553994"/>
          </a:xfrm>
          <a:prstGeom prst="rect">
            <a:avLst/>
          </a:prstGeom>
        </p:spPr>
        <p:txBody>
          <a:bodyPr wrap="none" lIns="121917" tIns="60958" rIns="121917" bIns="60958">
            <a:spAutoFit/>
          </a:bodyPr>
          <a:lstStyle/>
          <a:p>
            <a:r>
              <a:rPr lang="zh-CN" altLang="en-US" sz="2800">
                <a:latin typeface="微软雅黑" panose="020B0503020204020204" pitchFamily="34" charset="-122"/>
                <a:ea typeface="微软雅黑" panose="020B0503020204020204" pitchFamily="34" charset="-122"/>
                <a:cs typeface="Times New Roman" panose="02020603050405020304" pitchFamily="18" charset="0"/>
              </a:rPr>
              <a:t>指骨</a:t>
            </a:r>
            <a:endParaRPr lang="zh-CN" altLang="en-US" sz="280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6" name="直接连接符 25"/>
          <p:cNvCxnSpPr/>
          <p:nvPr>
            <p:custDataLst>
              <p:tags r:id="rId14"/>
            </p:custDataLst>
          </p:nvPr>
        </p:nvCxnSpPr>
        <p:spPr>
          <a:xfrm>
            <a:off x="8234449" y="3118341"/>
            <a:ext cx="241130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直接连接符 26"/>
          <p:cNvCxnSpPr/>
          <p:nvPr>
            <p:custDataLst>
              <p:tags r:id="rId15"/>
            </p:custDataLst>
          </p:nvPr>
        </p:nvCxnSpPr>
        <p:spPr>
          <a:xfrm flipV="1">
            <a:off x="8407171" y="4030201"/>
            <a:ext cx="2120900" cy="35560"/>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直接连接符 27"/>
          <p:cNvCxnSpPr/>
          <p:nvPr>
            <p:custDataLst>
              <p:tags r:id="rId16"/>
            </p:custDataLst>
          </p:nvPr>
        </p:nvCxnSpPr>
        <p:spPr>
          <a:xfrm flipV="1">
            <a:off x="8374998" y="4593234"/>
            <a:ext cx="2153073" cy="27093"/>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直接连接符 28"/>
          <p:cNvCxnSpPr/>
          <p:nvPr>
            <p:custDataLst>
              <p:tags r:id="rId17"/>
            </p:custDataLst>
          </p:nvPr>
        </p:nvCxnSpPr>
        <p:spPr>
          <a:xfrm>
            <a:off x="8835585" y="5112243"/>
            <a:ext cx="1738207" cy="19473"/>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直接连接符 29"/>
          <p:cNvCxnSpPr/>
          <p:nvPr>
            <p:custDataLst>
              <p:tags r:id="rId18"/>
            </p:custDataLst>
          </p:nvPr>
        </p:nvCxnSpPr>
        <p:spPr>
          <a:xfrm>
            <a:off x="8965969" y="5492394"/>
            <a:ext cx="160866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接连接符 31"/>
          <p:cNvCxnSpPr/>
          <p:nvPr>
            <p:custDataLst>
              <p:tags r:id="rId19"/>
            </p:custDataLst>
          </p:nvPr>
        </p:nvCxnSpPr>
        <p:spPr>
          <a:xfrm>
            <a:off x="8965970" y="5768520"/>
            <a:ext cx="1607487" cy="30776"/>
          </a:xfrm>
          <a:prstGeom prst="line">
            <a:avLst/>
          </a:prstGeom>
          <a:ln w="19050"/>
        </p:spPr>
        <p:style>
          <a:lnRef idx="1">
            <a:schemeClr val="dk1"/>
          </a:lnRef>
          <a:fillRef idx="0">
            <a:schemeClr val="dk1"/>
          </a:fillRef>
          <a:effectRef idx="0">
            <a:schemeClr val="dk1"/>
          </a:effectRef>
          <a:fontRef idx="minor">
            <a:schemeClr val="tx1"/>
          </a:fontRef>
        </p:style>
      </p:cxnSp>
      <p:sp>
        <p:nvSpPr>
          <p:cNvPr id="37" name="矩形 36"/>
          <p:cNvSpPr/>
          <p:nvPr>
            <p:custDataLst>
              <p:tags r:id="rId20"/>
            </p:custDataLst>
          </p:nvPr>
        </p:nvSpPr>
        <p:spPr>
          <a:xfrm>
            <a:off x="1091788" y="6039374"/>
            <a:ext cx="1688918" cy="553994"/>
          </a:xfrm>
          <a:prstGeom prst="rect">
            <a:avLst/>
          </a:prstGeom>
        </p:spPr>
        <p:txBody>
          <a:bodyPr wrap="none" lIns="121917" tIns="60958" rIns="121917" bIns="60958">
            <a:spAutoFit/>
          </a:bodyPr>
          <a:lstStyle/>
          <a:p>
            <a:r>
              <a:rPr lang="zh-CN" altLang="en-US" sz="2800">
                <a:latin typeface="微软雅黑" panose="020B0503020204020204" pitchFamily="34" charset="-122"/>
                <a:ea typeface="微软雅黑" panose="020B0503020204020204" pitchFamily="34" charset="-122"/>
                <a:cs typeface="Times New Roman" panose="02020603050405020304" pitchFamily="18" charset="0"/>
              </a:rPr>
              <a:t>蝙蝠的翼</a:t>
            </a:r>
            <a:endParaRPr lang="zh-CN" altLang="en-US" sz="28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矩形 37"/>
          <p:cNvSpPr/>
          <p:nvPr>
            <p:custDataLst>
              <p:tags r:id="rId21"/>
            </p:custDataLst>
          </p:nvPr>
        </p:nvSpPr>
        <p:spPr>
          <a:xfrm>
            <a:off x="3278843" y="6039374"/>
            <a:ext cx="1328243" cy="553994"/>
          </a:xfrm>
          <a:prstGeom prst="rect">
            <a:avLst/>
          </a:prstGeom>
        </p:spPr>
        <p:txBody>
          <a:bodyPr wrap="none" lIns="121917" tIns="60958" rIns="121917" bIns="60958">
            <a:spAutoFit/>
          </a:bodyPr>
          <a:lstStyle/>
          <a:p>
            <a:r>
              <a:rPr lang="zh-CN" altLang="en-US" sz="2800">
                <a:latin typeface="微软雅黑" panose="020B0503020204020204" pitchFamily="34" charset="-122"/>
                <a:ea typeface="微软雅黑" panose="020B0503020204020204" pitchFamily="34" charset="-122"/>
                <a:cs typeface="Times New Roman" panose="02020603050405020304" pitchFamily="18" charset="0"/>
              </a:rPr>
              <a:t>鲸的鳍</a:t>
            </a:r>
            <a:endParaRPr lang="zh-CN" altLang="en-US" sz="28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矩形 38"/>
          <p:cNvSpPr/>
          <p:nvPr>
            <p:custDataLst>
              <p:tags r:id="rId22"/>
            </p:custDataLst>
          </p:nvPr>
        </p:nvSpPr>
        <p:spPr>
          <a:xfrm>
            <a:off x="5581010" y="6039374"/>
            <a:ext cx="1688918" cy="553994"/>
          </a:xfrm>
          <a:prstGeom prst="rect">
            <a:avLst/>
          </a:prstGeom>
        </p:spPr>
        <p:txBody>
          <a:bodyPr wrap="none" lIns="121917" tIns="60958" rIns="121917" bIns="60958">
            <a:spAutoFit/>
          </a:bodyPr>
          <a:lstStyle/>
          <a:p>
            <a:r>
              <a:rPr lang="zh-CN" altLang="en-US" sz="2800">
                <a:latin typeface="微软雅黑" panose="020B0503020204020204" pitchFamily="34" charset="-122"/>
                <a:ea typeface="微软雅黑" panose="020B0503020204020204" pitchFamily="34" charset="-122"/>
                <a:cs typeface="Times New Roman" panose="02020603050405020304" pitchFamily="18" charset="0"/>
              </a:rPr>
              <a:t>猫的前肢</a:t>
            </a:r>
            <a:endParaRPr lang="zh-CN" altLang="en-US" sz="28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矩形 39"/>
          <p:cNvSpPr/>
          <p:nvPr>
            <p:custDataLst>
              <p:tags r:id="rId23"/>
            </p:custDataLst>
          </p:nvPr>
        </p:nvSpPr>
        <p:spPr>
          <a:xfrm>
            <a:off x="8139123" y="6039374"/>
            <a:ext cx="1688918" cy="553994"/>
          </a:xfrm>
          <a:prstGeom prst="rect">
            <a:avLst/>
          </a:prstGeom>
        </p:spPr>
        <p:txBody>
          <a:bodyPr wrap="none" lIns="121917" tIns="60958" rIns="121917" bIns="60958">
            <a:spAutoFit/>
          </a:bodyPr>
          <a:lstStyle/>
          <a:p>
            <a:r>
              <a:rPr lang="zh-CN" altLang="en-US" sz="2800">
                <a:latin typeface="微软雅黑" panose="020B0503020204020204" pitchFamily="34" charset="-122"/>
                <a:ea typeface="微软雅黑" panose="020B0503020204020204" pitchFamily="34" charset="-122"/>
                <a:cs typeface="Times New Roman" panose="02020603050405020304" pitchFamily="18" charset="0"/>
              </a:rPr>
              <a:t>人的上肢</a:t>
            </a:r>
            <a:endParaRPr lang="zh-CN" altLang="en-US" sz="280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图片 9" descr="C:/Users/Administrator/AppData/Local/Temp/kaimatting/20200419112908/output_aiMatting_20200419112910.pngoutput_aiMatting_20200419112910"/>
          <p:cNvPicPr>
            <a:picLocks noChangeAspect="1"/>
          </p:cNvPicPr>
          <p:nvPr>
            <p:custDataLst>
              <p:tags r:id="rId24"/>
            </p:custDataLst>
          </p:nvPr>
        </p:nvPicPr>
        <p:blipFill>
          <a:blip r:embed="rId25"/>
          <a:srcRect t="6184"/>
          <a:stretch>
            <a:fillRect/>
          </a:stretch>
        </p:blipFill>
        <p:spPr>
          <a:xfrm>
            <a:off x="884536" y="3118342"/>
            <a:ext cx="1727200" cy="2966721"/>
          </a:xfrm>
          <a:prstGeom prst="rect">
            <a:avLst/>
          </a:prstGeom>
        </p:spPr>
      </p:pic>
      <p:sp>
        <p:nvSpPr>
          <p:cNvPr id="31" name="矩形 30"/>
          <p:cNvSpPr/>
          <p:nvPr>
            <p:custDataLst>
              <p:tags r:id="rId26"/>
            </p:custDataLst>
          </p:nvPr>
        </p:nvSpPr>
        <p:spPr>
          <a:xfrm>
            <a:off x="41373" y="364388"/>
            <a:ext cx="8203522" cy="693327"/>
          </a:xfrm>
          <a:prstGeom prst="rect">
            <a:avLst/>
          </a:prstGeom>
          <a:noFill/>
          <a:ln w="9525">
            <a:noFill/>
          </a:ln>
        </p:spPr>
        <p:txBody>
          <a:bodyPr wrap="none" lIns="121917" tIns="60958" rIns="121917" bIns="60958" anchor="t">
            <a:spAutoFit/>
          </a:bodyPr>
          <a:lstStyle/>
          <a:p>
            <a:pPr>
              <a:lnSpc>
                <a:spcPct val="150000"/>
              </a:lnSpc>
            </a:pPr>
            <a:r>
              <a:rPr lang="zh-CN" altLang="en-US" sz="2800">
                <a:latin typeface="微软雅黑" panose="020B0503020204020204" pitchFamily="34" charset="-122"/>
                <a:ea typeface="微软雅黑" panose="020B0503020204020204" pitchFamily="34" charset="-122"/>
              </a:rPr>
              <a:t>二、</a:t>
            </a:r>
            <a:r>
              <a:rPr lang="zh-CN" altLang="en-US" sz="2800">
                <a:latin typeface="微软雅黑" panose="020B0503020204020204" pitchFamily="34" charset="-122"/>
                <a:ea typeface="微软雅黑" panose="020B0503020204020204" pitchFamily="34" charset="-122"/>
                <a:sym typeface="+mn-ea"/>
              </a:rPr>
              <a:t>当今生物体上的进化印记——其他方面的证据</a:t>
            </a:r>
            <a:endParaRPr lang="zh-CN" altLang="en-US" sz="2800">
              <a:latin typeface="微软雅黑" panose="020B0503020204020204" pitchFamily="34" charset="-122"/>
              <a:ea typeface="微软雅黑" panose="020B0503020204020204" pitchFamily="34" charset="-122"/>
              <a:sym typeface="+mn-ea"/>
            </a:endParaRPr>
          </a:p>
        </p:txBody>
      </p:sp>
      <p:sp>
        <p:nvSpPr>
          <p:cNvPr id="25" name="TextBox 24"/>
          <p:cNvSpPr txBox="1">
            <a:spLocks noChangeArrowheads="1"/>
          </p:cNvSpPr>
          <p:nvPr>
            <p:custDataLst>
              <p:tags r:id="rId27"/>
            </p:custDataLst>
          </p:nvPr>
        </p:nvSpPr>
        <p:spPr bwMode="auto">
          <a:xfrm>
            <a:off x="352803" y="3126843"/>
            <a:ext cx="534988" cy="233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30000"/>
              </a:lnSpc>
            </a:pPr>
            <a:r>
              <a:rPr lang="zh-CN" altLang="en-US" sz="2800">
                <a:solidFill>
                  <a:srgbClr val="FF0000"/>
                </a:solidFill>
                <a:latin typeface="微软雅黑" panose="020B0503020204020204" pitchFamily="34" charset="-122"/>
                <a:ea typeface="微软雅黑" panose="020B0503020204020204" pitchFamily="34" charset="-122"/>
              </a:rPr>
              <a:t>同源器官</a:t>
            </a:r>
            <a:endParaRPr lang="zh-CN" altLang="en-US" sz="2800">
              <a:solidFill>
                <a:srgbClr val="FF0000"/>
              </a:solidFill>
              <a:latin typeface="微软雅黑" panose="020B0503020204020204" pitchFamily="34" charset="-122"/>
              <a:ea typeface="微软雅黑" panose="020B0503020204020204" pitchFamily="34" charset="-122"/>
            </a:endParaRPr>
          </a:p>
        </p:txBody>
      </p:sp>
      <p:sp>
        <p:nvSpPr>
          <p:cNvPr id="33" name="矩形 32"/>
          <p:cNvSpPr/>
          <p:nvPr>
            <p:custDataLst>
              <p:tags r:id="rId28"/>
            </p:custDataLst>
          </p:nvPr>
        </p:nvSpPr>
        <p:spPr>
          <a:xfrm>
            <a:off x="1137920" y="1057715"/>
            <a:ext cx="10438754" cy="1772793"/>
          </a:xfrm>
          <a:prstGeom prst="rect">
            <a:avLst/>
          </a:prstGeom>
        </p:spPr>
        <p:txBody>
          <a:bodyPr wrap="square">
            <a:spAutoFit/>
          </a:bodyPr>
          <a:lstStyle/>
          <a:p>
            <a:pPr>
              <a:lnSpc>
                <a:spcPct val="130000"/>
              </a:lnSpc>
            </a:pPr>
            <a:r>
              <a:rPr lang="zh-CN" altLang="en-US" sz="2800" smtClean="0">
                <a:latin typeface="微软雅黑" panose="020B0503020204020204" pitchFamily="34" charset="-122"/>
                <a:ea typeface="微软雅黑" panose="020B0503020204020204" pitchFamily="34" charset="-122"/>
              </a:rPr>
              <a:t>                           比较解剖学是研究比较脊椎动物的器官、系统的形态和结构的科学。</a:t>
            </a:r>
            <a:r>
              <a:rPr lang="zh-CN" altLang="en-US" sz="2800" smtClean="0">
                <a:solidFill>
                  <a:schemeClr val="accent2"/>
                </a:solidFill>
                <a:latin typeface="微软雅黑" panose="020B0503020204020204" pitchFamily="34" charset="-122"/>
                <a:ea typeface="微软雅黑" panose="020B0503020204020204" pitchFamily="34" charset="-122"/>
              </a:rPr>
              <a:t>比较解剖学可以为这些生物是否有共同祖先寻找证据。</a:t>
            </a:r>
            <a:endParaRPr lang="zh-CN" altLang="en-US" sz="2800">
              <a:solidFill>
                <a:schemeClr val="accent2"/>
              </a:solidFill>
              <a:latin typeface="微软雅黑" panose="020B0503020204020204" pitchFamily="34" charset="-122"/>
              <a:ea typeface="微软雅黑" panose="020B0503020204020204" pitchFamily="34" charset="-122"/>
              <a:sym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ox(i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0" grpId="0"/>
      <p:bldP spid="21" grpId="0"/>
      <p:bldP spid="24" grpId="0"/>
      <p:bldP spid="37" grpId="0"/>
      <p:bldP spid="38" grpId="0"/>
      <p:bldP spid="39" grpId="0"/>
      <p:bldP spid="40" grpId="0"/>
      <p:bldP spid="25"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8692"/>
          <p:cNvSpPr/>
          <p:nvPr>
            <p:custDataLst>
              <p:tags r:id="rId1"/>
            </p:custDataLst>
          </p:nvPr>
        </p:nvSpPr>
        <p:spPr>
          <a:xfrm>
            <a:off x="6592711" y="2046252"/>
            <a:ext cx="5224708" cy="2889885"/>
          </a:xfrm>
          <a:prstGeom prst="rect">
            <a:avLst/>
          </a:prstGeom>
          <a:noFill/>
          <a:ln w="9525">
            <a:noFill/>
          </a:ln>
        </p:spPr>
        <p:txBody>
          <a:bodyPr wrap="square" anchor="t">
            <a:spAutoFit/>
          </a:bodyPr>
          <a:lstStyle/>
          <a:p>
            <a:pPr algn="l" fontAlgn="auto">
              <a:lnSpc>
                <a:spcPct val="130000"/>
              </a:lnSpc>
            </a:pPr>
            <a:r>
              <a:rPr lang="zh-CN" altLang="en-US" sz="2800" smtClean="0">
                <a:solidFill>
                  <a:schemeClr val="tx1"/>
                </a:solidFill>
                <a:latin typeface="微软雅黑" panose="020B0503020204020204" pitchFamily="34" charset="-122"/>
                <a:ea typeface="微软雅黑" panose="020B0503020204020204" pitchFamily="34" charset="-122"/>
              </a:rPr>
              <a:t>比</a:t>
            </a:r>
            <a:r>
              <a:rPr lang="zh-CN" altLang="en-US" sz="2800">
                <a:solidFill>
                  <a:schemeClr val="tx1"/>
                </a:solidFill>
                <a:latin typeface="微软雅黑" panose="020B0503020204020204" pitchFamily="34" charset="-122"/>
                <a:ea typeface="微软雅黑" panose="020B0503020204020204" pitchFamily="34" charset="-122"/>
              </a:rPr>
              <a:t>较不同动物以及人的胚胎发育过程，也可以看到进化的蛛丝马迹。</a:t>
            </a:r>
            <a:r>
              <a:rPr lang="zh-CN" altLang="en-US" sz="2800" smtClean="0">
                <a:solidFill>
                  <a:schemeClr val="tx1"/>
                </a:solidFill>
                <a:latin typeface="微软雅黑" panose="020B0503020204020204" pitchFamily="34" charset="-122"/>
                <a:ea typeface="微软雅黑" panose="020B0503020204020204" pitchFamily="34" charset="-122"/>
              </a:rPr>
              <a:t>例</a:t>
            </a:r>
            <a:r>
              <a:rPr lang="zh-CN" altLang="en-US" sz="2800">
                <a:solidFill>
                  <a:schemeClr val="tx1"/>
                </a:solidFill>
                <a:latin typeface="微软雅黑" panose="020B0503020204020204" pitchFamily="34" charset="-122"/>
                <a:ea typeface="微软雅黑" panose="020B0503020204020204" pitchFamily="34" charset="-122"/>
              </a:rPr>
              <a:t>如，人的胚胎在发育早起会出现鳃裂和尾，随着发育的进行，人的</a:t>
            </a:r>
            <a:r>
              <a:rPr lang="zh-CN" altLang="en-US" sz="2800">
                <a:latin typeface="微软雅黑" panose="020B0503020204020204" pitchFamily="34" charset="-122"/>
                <a:ea typeface="微软雅黑" panose="020B0503020204020204" pitchFamily="34" charset="-122"/>
                <a:sym typeface="+mn-ea"/>
              </a:rPr>
              <a:t>鳃</a:t>
            </a:r>
            <a:r>
              <a:rPr lang="zh-CN" altLang="en-US" sz="2800">
                <a:solidFill>
                  <a:schemeClr val="tx1"/>
                </a:solidFill>
                <a:latin typeface="微软雅黑" panose="020B0503020204020204" pitchFamily="34" charset="-122"/>
                <a:ea typeface="微软雅黑" panose="020B0503020204020204" pitchFamily="34" charset="-122"/>
              </a:rPr>
              <a:t>裂和尾渐渐消失。</a:t>
            </a:r>
            <a:endParaRPr lang="zh-CN" altLang="en-US" sz="2800">
              <a:solidFill>
                <a:schemeClr val="tx1"/>
              </a:solidFill>
              <a:latin typeface="微软雅黑" panose="020B0503020204020204" pitchFamily="34" charset="-122"/>
              <a:ea typeface="微软雅黑" panose="020B0503020204020204" pitchFamily="34" charset="-122"/>
            </a:endParaRPr>
          </a:p>
        </p:txBody>
      </p:sp>
      <p:sp>
        <p:nvSpPr>
          <p:cNvPr id="7" name="文本框 2"/>
          <p:cNvSpPr txBox="1"/>
          <p:nvPr>
            <p:custDataLst>
              <p:tags r:id="rId2"/>
            </p:custDataLst>
          </p:nvPr>
        </p:nvSpPr>
        <p:spPr>
          <a:xfrm>
            <a:off x="917385" y="1003564"/>
            <a:ext cx="2365385" cy="693327"/>
          </a:xfrm>
          <a:prstGeom prst="rect">
            <a:avLst/>
          </a:prstGeom>
          <a:noFill/>
        </p:spPr>
        <p:txBody>
          <a:bodyPr wrap="none" lIns="121917" tIns="60958" rIns="121917" bIns="60958" rtlCol="0">
            <a:spAutoFit/>
          </a:bodyPr>
          <a:lstStyle/>
          <a:p>
            <a:pPr defTabSz="1219200" latinLnBrk="1" hangingPunct="0">
              <a:lnSpc>
                <a:spcPct val="150000"/>
              </a:lnSpc>
            </a:pPr>
            <a:r>
              <a:rPr lang="zh-CN" altLang="en-US" sz="2800">
                <a:latin typeface="微软雅黑" panose="020B0503020204020204" pitchFamily="34" charset="-122"/>
                <a:ea typeface="微软雅黑" panose="020B0503020204020204" pitchFamily="34" charset="-122"/>
                <a:cs typeface="Times New Roman" panose="02020603050405020304" pitchFamily="18" charset="0"/>
                <a:sym typeface="+mn-ea"/>
              </a:rPr>
              <a:t>2.胚胎学证据</a:t>
            </a:r>
            <a:endParaRPr lang="zh-CN" altLang="en-US" sz="28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Text Box 4"/>
          <p:cNvSpPr txBox="1">
            <a:spLocks noChangeArrowheads="1"/>
          </p:cNvSpPr>
          <p:nvPr>
            <p:custDataLst>
              <p:tags r:id="rId3"/>
            </p:custDataLst>
          </p:nvPr>
        </p:nvSpPr>
        <p:spPr bwMode="auto">
          <a:xfrm>
            <a:off x="2913362" y="1201896"/>
            <a:ext cx="8996413" cy="430887"/>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solidFill>
                  <a:srgbClr val="FFFF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nSpc>
                <a:spcPct val="100000"/>
              </a:lnSpc>
              <a:spcBef>
                <a:spcPct val="0"/>
              </a:spcBef>
            </a:pPr>
            <a:r>
              <a:rPr lang="en-US" altLang="zh-CN" sz="2800" smtClean="0">
                <a:solidFill>
                  <a:srgbClr val="FF0000"/>
                </a:solidFill>
                <a:latin typeface="微软雅黑" panose="020B0503020204020204" pitchFamily="34" charset="-122"/>
                <a:ea typeface="微软雅黑" panose="020B0503020204020204" pitchFamily="34" charset="-122"/>
              </a:rPr>
              <a:t>    </a:t>
            </a:r>
            <a:r>
              <a:rPr lang="zh-CN" sz="2800" smtClean="0">
                <a:solidFill>
                  <a:srgbClr val="FF0000"/>
                </a:solidFill>
                <a:latin typeface="微软雅黑" panose="020B0503020204020204" pitchFamily="34" charset="-122"/>
                <a:ea typeface="微软雅黑" panose="020B0503020204020204" pitchFamily="34" charset="-122"/>
              </a:rPr>
              <a:t>胚胎学</a:t>
            </a:r>
            <a:r>
              <a:rPr lang="zh-CN" sz="2800" smtClean="0">
                <a:solidFill>
                  <a:srgbClr val="050505"/>
                </a:solidFill>
                <a:latin typeface="微软雅黑" panose="020B0503020204020204" pitchFamily="34" charset="-122"/>
                <a:ea typeface="微软雅黑" panose="020B0503020204020204" pitchFamily="34" charset="-122"/>
              </a:rPr>
              <a:t>是指</a:t>
            </a:r>
            <a:r>
              <a:rPr lang="zh-CN" sz="2800" smtClean="0">
                <a:solidFill>
                  <a:srgbClr val="FF0000"/>
                </a:solidFill>
                <a:latin typeface="微软雅黑" panose="020B0503020204020204" pitchFamily="34" charset="-122"/>
                <a:ea typeface="微软雅黑" panose="020B0503020204020204" pitchFamily="34" charset="-122"/>
              </a:rPr>
              <a:t>研究动植物胚胎的形成和发育过程</a:t>
            </a:r>
            <a:r>
              <a:rPr lang="zh-CN" sz="2800" smtClean="0">
                <a:solidFill>
                  <a:srgbClr val="050505"/>
                </a:solidFill>
                <a:latin typeface="微软雅黑" panose="020B0503020204020204" pitchFamily="34" charset="-122"/>
                <a:ea typeface="微软雅黑" panose="020B0503020204020204" pitchFamily="34" charset="-122"/>
              </a:rPr>
              <a:t>的学科。</a:t>
            </a:r>
            <a:endParaRPr lang="zh-CN" altLang="en-US" sz="2800" smtClean="0">
              <a:solidFill>
                <a:srgbClr val="050505"/>
              </a:solidFill>
              <a:latin typeface="微软雅黑" panose="020B0503020204020204" pitchFamily="34" charset="-122"/>
              <a:ea typeface="微软雅黑" panose="020B0503020204020204" pitchFamily="34" charset="-122"/>
            </a:endParaRPr>
          </a:p>
        </p:txBody>
      </p:sp>
      <p:sp>
        <p:nvSpPr>
          <p:cNvPr id="9" name="矩形 8"/>
          <p:cNvSpPr/>
          <p:nvPr>
            <p:custDataLst>
              <p:tags r:id="rId4"/>
            </p:custDataLst>
          </p:nvPr>
        </p:nvSpPr>
        <p:spPr>
          <a:xfrm>
            <a:off x="0" y="442252"/>
            <a:ext cx="8203522" cy="693327"/>
          </a:xfrm>
          <a:prstGeom prst="rect">
            <a:avLst/>
          </a:prstGeom>
          <a:noFill/>
          <a:ln w="9525">
            <a:noFill/>
          </a:ln>
        </p:spPr>
        <p:txBody>
          <a:bodyPr wrap="none" lIns="121917" tIns="60958" rIns="121917" bIns="60958" anchor="t">
            <a:spAutoFit/>
          </a:bodyPr>
          <a:lstStyle/>
          <a:p>
            <a:pPr>
              <a:lnSpc>
                <a:spcPct val="150000"/>
              </a:lnSpc>
            </a:pPr>
            <a:r>
              <a:rPr lang="zh-CN" altLang="en-US" sz="2800">
                <a:latin typeface="微软雅黑" panose="020B0503020204020204" pitchFamily="34" charset="-122"/>
                <a:ea typeface="微软雅黑" panose="020B0503020204020204" pitchFamily="34" charset="-122"/>
              </a:rPr>
              <a:t>二、</a:t>
            </a:r>
            <a:r>
              <a:rPr lang="zh-CN" altLang="en-US" sz="2800">
                <a:latin typeface="微软雅黑" panose="020B0503020204020204" pitchFamily="34" charset="-122"/>
                <a:ea typeface="微软雅黑" panose="020B0503020204020204" pitchFamily="34" charset="-122"/>
                <a:sym typeface="+mn-ea"/>
              </a:rPr>
              <a:t>当今生物体上的进化印记——其他方面的证据</a:t>
            </a:r>
            <a:endParaRPr lang="zh-CN" altLang="en-US" sz="2800">
              <a:latin typeface="微软雅黑" panose="020B0503020204020204" pitchFamily="34" charset="-122"/>
              <a:ea typeface="微软雅黑" panose="020B0503020204020204" pitchFamily="34" charset="-122"/>
              <a:sym typeface="+mn-ea"/>
            </a:endParaRPr>
          </a:p>
        </p:txBody>
      </p:sp>
      <p:sp>
        <p:nvSpPr>
          <p:cNvPr id="10" name="文本框 7"/>
          <p:cNvSpPr txBox="1"/>
          <p:nvPr>
            <p:custDataLst>
              <p:tags r:id="rId5"/>
            </p:custDataLst>
          </p:nvPr>
        </p:nvSpPr>
        <p:spPr>
          <a:xfrm>
            <a:off x="1801708" y="6079702"/>
            <a:ext cx="8493760" cy="523220"/>
          </a:xfrm>
          <a:prstGeom prst="rect">
            <a:avLst/>
          </a:prstGeom>
          <a:noFill/>
        </p:spPr>
        <p:txBody>
          <a:bodyPr wrap="square" rtlCol="0">
            <a:spAutoFit/>
          </a:bodyPr>
          <a:lstStyle/>
          <a:p>
            <a:r>
              <a:rPr lang="zh-CN" altLang="en-US" sz="2800" smtClean="0">
                <a:solidFill>
                  <a:srgbClr val="FF0000"/>
                </a:solidFill>
                <a:latin typeface="微软雅黑" panose="020B0503020204020204" pitchFamily="34" charset="-122"/>
                <a:ea typeface="微软雅黑" panose="020B0503020204020204" pitchFamily="34" charset="-122"/>
              </a:rPr>
              <a:t>这个证据支持了人和其他脊椎动物有共同祖先的观点</a:t>
            </a:r>
            <a:endParaRPr lang="zh-CN" altLang="en-US" sz="2800">
              <a:solidFill>
                <a:srgbClr val="FF0000"/>
              </a:solidFill>
              <a:latin typeface="微软雅黑" panose="020B0503020204020204" pitchFamily="34" charset="-122"/>
              <a:ea typeface="微软雅黑" panose="020B0503020204020204" pitchFamily="34" charset="-122"/>
            </a:endParaRPr>
          </a:p>
        </p:txBody>
      </p:sp>
      <p:pic>
        <p:nvPicPr>
          <p:cNvPr id="11" name="Picture 6" descr="200312811322598862"/>
          <p:cNvPicPr>
            <a:picLocks noChangeAspect="1"/>
          </p:cNvPicPr>
          <p:nvPr>
            <p:custDataLst>
              <p:tags r:id="rId6"/>
            </p:custDataLst>
          </p:nvPr>
        </p:nvPicPr>
        <p:blipFill>
          <a:blip r:embed="rId7"/>
          <a:stretch>
            <a:fillRect/>
          </a:stretch>
        </p:blipFill>
        <p:spPr>
          <a:xfrm>
            <a:off x="925688" y="1806220"/>
            <a:ext cx="5170311" cy="4010736"/>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grpId="1" nodeType="clickEffect">
                                  <p:stCondLst>
                                    <p:cond delay="0"/>
                                  </p:stCondLst>
                                  <p:childTnLst>
                                    <p:animScale>
                                      <p:cBhvr>
                                        <p:cTn id="24"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0" grpId="1"/>
    </p:bldLst>
  </p:timing>
</p:sld>
</file>

<file path=ppt/tags/tag1.xml><?xml version="1.0" encoding="utf-8"?>
<p:tagLst xmlns:p="http://schemas.openxmlformats.org/presentationml/2006/main">
  <p:tag name="AS_UNIQUEID" val="434"/>
</p:tagLst>
</file>

<file path=ppt/tags/tag10.xml><?xml version="1.0" encoding="utf-8"?>
<p:tagLst xmlns:p="http://schemas.openxmlformats.org/presentationml/2006/main">
  <p:tag name="AS_UNIQUEID" val="445"/>
</p:tagLst>
</file>

<file path=ppt/tags/tag100.xml><?xml version="1.0" encoding="utf-8"?>
<p:tagLst xmlns:p="http://schemas.openxmlformats.org/presentationml/2006/main">
  <p:tag name="AS_UNIQUEID" val="572"/>
</p:tagLst>
</file>

<file path=ppt/tags/tag101.xml><?xml version="1.0" encoding="utf-8"?>
<p:tagLst xmlns:p="http://schemas.openxmlformats.org/presentationml/2006/main">
  <p:tag name="AS_UNIQUEID" val="573"/>
</p:tagLst>
</file>

<file path=ppt/tags/tag102.xml><?xml version="1.0" encoding="utf-8"?>
<p:tagLst xmlns:p="http://schemas.openxmlformats.org/presentationml/2006/main">
  <p:tag name="AS_UNIQUEID" val="574"/>
</p:tagLst>
</file>

<file path=ppt/tags/tag103.xml><?xml version="1.0" encoding="utf-8"?>
<p:tagLst xmlns:p="http://schemas.openxmlformats.org/presentationml/2006/main">
  <p:tag name="AS_UNIQUEID" val="575"/>
</p:tagLst>
</file>

<file path=ppt/tags/tag104.xml><?xml version="1.0" encoding="utf-8"?>
<p:tagLst xmlns:p="http://schemas.openxmlformats.org/presentationml/2006/main">
  <p:tag name="AS_UNIQUEID" val="576"/>
</p:tagLst>
</file>

<file path=ppt/tags/tag105.xml><?xml version="1.0" encoding="utf-8"?>
<p:tagLst xmlns:p="http://schemas.openxmlformats.org/presentationml/2006/main">
  <p:tag name="AS_UNIQUEID" val="577"/>
</p:tagLst>
</file>

<file path=ppt/tags/tag106.xml><?xml version="1.0" encoding="utf-8"?>
<p:tagLst xmlns:p="http://schemas.openxmlformats.org/presentationml/2006/main">
  <p:tag name="AS_UNIQUEID" val="578"/>
</p:tagLst>
</file>

<file path=ppt/tags/tag107.xml><?xml version="1.0" encoding="utf-8"?>
<p:tagLst xmlns:p="http://schemas.openxmlformats.org/presentationml/2006/main">
  <p:tag name="AS_UNIQUEID" val="579"/>
</p:tagLst>
</file>

<file path=ppt/tags/tag108.xml><?xml version="1.0" encoding="utf-8"?>
<p:tagLst xmlns:p="http://schemas.openxmlformats.org/presentationml/2006/main">
  <p:tag name="AS_UNIQUEID" val="580"/>
</p:tagLst>
</file>

<file path=ppt/tags/tag109.xml><?xml version="1.0" encoding="utf-8"?>
<p:tagLst xmlns:p="http://schemas.openxmlformats.org/presentationml/2006/main">
  <p:tag name="AS_UNIQUEID" val="581"/>
</p:tagLst>
</file>

<file path=ppt/tags/tag11.xml><?xml version="1.0" encoding="utf-8"?>
<p:tagLst xmlns:p="http://schemas.openxmlformats.org/presentationml/2006/main">
  <p:tag name="AS_UNIQUEID" val="446"/>
</p:tagLst>
</file>

<file path=ppt/tags/tag110.xml><?xml version="1.0" encoding="utf-8"?>
<p:tagLst xmlns:p="http://schemas.openxmlformats.org/presentationml/2006/main">
  <p:tag name="AS_UNIQUEID" val="582"/>
</p:tagLst>
</file>

<file path=ppt/tags/tag111.xml><?xml version="1.0" encoding="utf-8"?>
<p:tagLst xmlns:p="http://schemas.openxmlformats.org/presentationml/2006/main">
  <p:tag name="AS_UNIQUEID" val="583"/>
</p:tagLst>
</file>

<file path=ppt/tags/tag112.xml><?xml version="1.0" encoding="utf-8"?>
<p:tagLst xmlns:p="http://schemas.openxmlformats.org/presentationml/2006/main">
  <p:tag name="AS_UNIQUEID" val="584"/>
</p:tagLst>
</file>

<file path=ppt/tags/tag113.xml><?xml version="1.0" encoding="utf-8"?>
<p:tagLst xmlns:p="http://schemas.openxmlformats.org/presentationml/2006/main">
  <p:tag name="AS_UNIQUEID" val="585"/>
</p:tagLst>
</file>

<file path=ppt/tags/tag114.xml><?xml version="1.0" encoding="utf-8"?>
<p:tagLst xmlns:p="http://schemas.openxmlformats.org/presentationml/2006/main">
  <p:tag name="AS_UNIQUEID" val="586"/>
</p:tagLst>
</file>

<file path=ppt/tags/tag115.xml><?xml version="1.0" encoding="utf-8"?>
<p:tagLst xmlns:p="http://schemas.openxmlformats.org/presentationml/2006/main">
  <p:tag name="AS_UNIQUEID" val="587"/>
</p:tagLst>
</file>

<file path=ppt/tags/tag116.xml><?xml version="1.0" encoding="utf-8"?>
<p:tagLst xmlns:p="http://schemas.openxmlformats.org/presentationml/2006/main">
  <p:tag name="KSO_WM_BEAUTIFY_FLAG" val="#wm#"/>
  <p:tag name="KSO_WM_SLIDE_ID" val="custom20187308_1"/>
  <p:tag name="KSO_WM_SLIDE_INDEX" val="1"/>
  <p:tag name="KSO_WM_SLIDE_ITEM_CNT" val="0"/>
  <p:tag name="KSO_WM_SLIDE_LAYOUT" val="a_b"/>
  <p:tag name="KSO_WM_SLIDE_LAYOUT_CNT" val="1_1"/>
  <p:tag name="KSO_WM_SLIDE_SUBTYPE" val="pureTxt"/>
  <p:tag name="KSO_WM_SLIDE_TYPE" val="title"/>
  <p:tag name="KSO_WM_TAG_VERSION" val="1.0"/>
  <p:tag name="KSO_WM_TEMPLATE_CATEGORY" val="custom"/>
  <p:tag name="KSO_WM_TEMPLATE_INDEX" val="20187308"/>
  <p:tag name="KSO_WM_TEMPLATE_SUBCATEGORY" val="0"/>
  <p:tag name="KSO_WM_TEMPLATE_THUMBS_INDEX" val="1、2、3、6、8、10、11、12、15"/>
</p:tagLst>
</file>

<file path=ppt/tags/tag117.xml><?xml version="1.0" encoding="utf-8"?>
<p:tagLst xmlns:p="http://schemas.openxmlformats.org/presentationml/2006/main">
  <p:tag name="AS_UNIQUEID" val="567"/>
</p:tagLst>
</file>

<file path=ppt/tags/tag118.xml><?xml version="1.0" encoding="utf-8"?>
<p:tagLst xmlns:p="http://schemas.openxmlformats.org/presentationml/2006/main">
  <p:tag name="AS_UNIQUEID" val="568"/>
</p:tagLst>
</file>

<file path=ppt/tags/tag119.xml><?xml version="1.0" encoding="utf-8"?>
<p:tagLst xmlns:p="http://schemas.openxmlformats.org/presentationml/2006/main">
  <p:tag name="AS_UNIQUEID" val="569"/>
</p:tagLst>
</file>

<file path=ppt/tags/tag12.xml><?xml version="1.0" encoding="utf-8"?>
<p:tagLst xmlns:p="http://schemas.openxmlformats.org/presentationml/2006/main">
  <p:tag name="AS_UNIQUEID" val="448"/>
</p:tagLst>
</file>

<file path=ppt/tags/tag120.xml><?xml version="1.0" encoding="utf-8"?>
<p:tagLst xmlns:p="http://schemas.openxmlformats.org/presentationml/2006/main">
  <p:tag name="AS_UNIQUEID" val="589"/>
</p:tagLst>
</file>

<file path=ppt/tags/tag121.xml><?xml version="1.0" encoding="utf-8"?>
<p:tagLst xmlns:p="http://schemas.openxmlformats.org/presentationml/2006/main">
  <p:tag name="AS_UNIQUEID" val="590"/>
</p:tagLst>
</file>

<file path=ppt/tags/tag122.xml><?xml version="1.0" encoding="utf-8"?>
<p:tagLst xmlns:p="http://schemas.openxmlformats.org/presentationml/2006/main">
  <p:tag name="AS_UNIQUEID" val="591"/>
</p:tagLst>
</file>

<file path=ppt/tags/tag123.xml><?xml version="1.0" encoding="utf-8"?>
<p:tagLst xmlns:p="http://schemas.openxmlformats.org/presentationml/2006/main">
  <p:tag name="AS_UNIQUEID" val="592"/>
</p:tagLst>
</file>

<file path=ppt/tags/tag124.xml><?xml version="1.0" encoding="utf-8"?>
<p:tagLst xmlns:p="http://schemas.openxmlformats.org/presentationml/2006/main">
  <p:tag name="AS_UNIQUEID" val="593"/>
</p:tagLst>
</file>

<file path=ppt/tags/tag125.xml><?xml version="1.0" encoding="utf-8"?>
<p:tagLst xmlns:p="http://schemas.openxmlformats.org/presentationml/2006/main">
  <p:tag name="AS_UNIQUEID" val="594"/>
</p:tagLst>
</file>

<file path=ppt/tags/tag126.xml><?xml version="1.0" encoding="utf-8"?>
<p:tagLst xmlns:p="http://schemas.openxmlformats.org/presentationml/2006/main">
  <p:tag name="AS_UNIQUEID" val="596"/>
</p:tagLst>
</file>

<file path=ppt/tags/tag127.xml><?xml version="1.0" encoding="utf-8"?>
<p:tagLst xmlns:p="http://schemas.openxmlformats.org/presentationml/2006/main">
  <p:tag name="AS_UNIQUEID" val="597"/>
</p:tagLst>
</file>

<file path=ppt/tags/tag128.xml><?xml version="1.0" encoding="utf-8"?>
<p:tagLst xmlns:p="http://schemas.openxmlformats.org/presentationml/2006/main">
  <p:tag name="AS_UNIQUEID" val="598"/>
</p:tagLst>
</file>

<file path=ppt/tags/tag129.xml><?xml version="1.0" encoding="utf-8"?>
<p:tagLst xmlns:p="http://schemas.openxmlformats.org/presentationml/2006/main">
  <p:tag name="AS_UNIQUEID" val="599"/>
</p:tagLst>
</file>

<file path=ppt/tags/tag13.xml><?xml version="1.0" encoding="utf-8"?>
<p:tagLst xmlns:p="http://schemas.openxmlformats.org/presentationml/2006/main">
  <p:tag name="AS_UNIQUEID" val="449"/>
</p:tagLst>
</file>

<file path=ppt/tags/tag130.xml><?xml version="1.0" encoding="utf-8"?>
<p:tagLst xmlns:p="http://schemas.openxmlformats.org/presentationml/2006/main">
  <p:tag name="AS_UNIQUEID" val="600"/>
</p:tagLst>
</file>

<file path=ppt/tags/tag131.xml><?xml version="1.0" encoding="utf-8"?>
<p:tagLst xmlns:p="http://schemas.openxmlformats.org/presentationml/2006/main">
  <p:tag name="AS_UNIQUEID" val="601"/>
</p:tagLst>
</file>

<file path=ppt/tags/tag132.xml><?xml version="1.0" encoding="utf-8"?>
<p:tagLst xmlns:p="http://schemas.openxmlformats.org/presentationml/2006/main">
  <p:tag name="AS_UNIQUEID" val="607"/>
</p:tagLst>
</file>

<file path=ppt/tags/tag133.xml><?xml version="1.0" encoding="utf-8"?>
<p:tagLst xmlns:p="http://schemas.openxmlformats.org/presentationml/2006/main">
  <p:tag name="AS_UNIQUEID" val="608"/>
</p:tagLst>
</file>

<file path=ppt/tags/tag134.xml><?xml version="1.0" encoding="utf-8"?>
<p:tagLst xmlns:p="http://schemas.openxmlformats.org/presentationml/2006/main">
  <p:tag name="AS_UNIQUEID" val="609"/>
</p:tagLst>
</file>

<file path=ppt/tags/tag135.xml><?xml version="1.0" encoding="utf-8"?>
<p:tagLst xmlns:p="http://schemas.openxmlformats.org/presentationml/2006/main">
  <p:tag name="AS_UNIQUEID" val="610"/>
</p:tagLst>
</file>

<file path=ppt/tags/tag136.xml><?xml version="1.0" encoding="utf-8"?>
<p:tagLst xmlns:p="http://schemas.openxmlformats.org/presentationml/2006/main">
  <p:tag name="AS_UNIQUEID" val="611"/>
</p:tagLst>
</file>

<file path=ppt/tags/tag137.xml><?xml version="1.0" encoding="utf-8"?>
<p:tagLst xmlns:p="http://schemas.openxmlformats.org/presentationml/2006/main">
  <p:tag name="KSO_WM_BEAUTIFY_FLAG" val="#wm#"/>
  <p:tag name="KSO_WM_SLIDE_ID" val="custom20187308_1"/>
  <p:tag name="KSO_WM_SLIDE_INDEX" val="1"/>
  <p:tag name="KSO_WM_SLIDE_ITEM_CNT" val="0"/>
  <p:tag name="KSO_WM_SLIDE_LAYOUT" val="a_b"/>
  <p:tag name="KSO_WM_SLIDE_LAYOUT_CNT" val="1_1"/>
  <p:tag name="KSO_WM_SLIDE_SUBTYPE" val="pureTxt"/>
  <p:tag name="KSO_WM_SLIDE_TYPE" val="title"/>
  <p:tag name="KSO_WM_TAG_VERSION" val="1.0"/>
  <p:tag name="KSO_WM_TEMPLATE_CATEGORY" val="custom"/>
  <p:tag name="KSO_WM_TEMPLATE_INDEX" val="20187308"/>
  <p:tag name="KSO_WM_TEMPLATE_SUBCATEGORY" val="0"/>
  <p:tag name="KSO_WM_TEMPLATE_THUMBS_INDEX" val="1、2、3、6、8、10、11、12、15"/>
</p:tagLst>
</file>

<file path=ppt/tags/tag138.xml><?xml version="1.0" encoding="utf-8"?>
<p:tagLst xmlns:p="http://schemas.openxmlformats.org/presentationml/2006/main">
  <p:tag name="AS_UNIQUEID" val="603"/>
</p:tagLst>
</file>

<file path=ppt/tags/tag139.xml><?xml version="1.0" encoding="utf-8"?>
<p:tagLst xmlns:p="http://schemas.openxmlformats.org/presentationml/2006/main">
  <p:tag name="AS_UNIQUEID" val="604"/>
</p:tagLst>
</file>

<file path=ppt/tags/tag14.xml><?xml version="1.0" encoding="utf-8"?>
<p:tagLst xmlns:p="http://schemas.openxmlformats.org/presentationml/2006/main">
  <p:tag name="AS_UNIQUEID" val="450"/>
</p:tagLst>
</file>

<file path=ppt/tags/tag140.xml><?xml version="1.0" encoding="utf-8"?>
<p:tagLst xmlns:p="http://schemas.openxmlformats.org/presentationml/2006/main">
  <p:tag name="AS_UNIQUEID" val="605"/>
</p:tagLst>
</file>

<file path=ppt/tags/tag141.xml><?xml version="1.0" encoding="utf-8"?>
<p:tagLst xmlns:p="http://schemas.openxmlformats.org/presentationml/2006/main">
  <p:tag name="AS_UNIQUEID" val="613"/>
</p:tagLst>
</file>

<file path=ppt/tags/tag142.xml><?xml version="1.0" encoding="utf-8"?>
<p:tagLst xmlns:p="http://schemas.openxmlformats.org/presentationml/2006/main">
  <p:tag name="AS_UNIQUEID" val="614"/>
</p:tagLst>
</file>

<file path=ppt/tags/tag143.xml><?xml version="1.0" encoding="utf-8"?>
<p:tagLst xmlns:p="http://schemas.openxmlformats.org/presentationml/2006/main">
  <p:tag name="AS_UNIQUEID" val="615"/>
</p:tagLst>
</file>

<file path=ppt/tags/tag144.xml><?xml version="1.0" encoding="utf-8"?>
<p:tagLst xmlns:p="http://schemas.openxmlformats.org/presentationml/2006/main">
  <p:tag name="AS_UNIQUEID" val="616"/>
</p:tagLst>
</file>

<file path=ppt/tags/tag145.xml><?xml version="1.0" encoding="utf-8"?>
<p:tagLst xmlns:p="http://schemas.openxmlformats.org/presentationml/2006/main">
  <p:tag name="AS_UNIQUEID" val="617"/>
</p:tagLst>
</file>

<file path=ppt/tags/tag146.xml><?xml version="1.0" encoding="utf-8"?>
<p:tagLst xmlns:p="http://schemas.openxmlformats.org/presentationml/2006/main">
  <p:tag name="AS_UNIQUEID" val="618"/>
</p:tagLst>
</file>

<file path=ppt/tags/tag147.xml><?xml version="1.0" encoding="utf-8"?>
<p:tagLst xmlns:p="http://schemas.openxmlformats.org/presentationml/2006/main">
  <p:tag name="AS_UNIQUEID" val="619"/>
</p:tagLst>
</file>

<file path=ppt/tags/tag148.xml><?xml version="1.0" encoding="utf-8"?>
<p:tagLst xmlns:p="http://schemas.openxmlformats.org/presentationml/2006/main">
  <p:tag name="AS_UNIQUEID" val="620"/>
</p:tagLst>
</file>

<file path=ppt/tags/tag149.xml><?xml version="1.0" encoding="utf-8"?>
<p:tagLst xmlns:p="http://schemas.openxmlformats.org/presentationml/2006/main">
  <p:tag name="AS_UNIQUEID" val="621"/>
</p:tagLst>
</file>

<file path=ppt/tags/tag15.xml><?xml version="1.0" encoding="utf-8"?>
<p:tagLst xmlns:p="http://schemas.openxmlformats.org/presentationml/2006/main">
  <p:tag name="AS_UNIQUEID" val="452"/>
</p:tagLst>
</file>

<file path=ppt/tags/tag150.xml><?xml version="1.0" encoding="utf-8"?>
<p:tagLst xmlns:p="http://schemas.openxmlformats.org/presentationml/2006/main">
  <p:tag name="AS_UNIQUEID" val="622"/>
</p:tagLst>
</file>

<file path=ppt/tags/tag151.xml><?xml version="1.0" encoding="utf-8"?>
<p:tagLst xmlns:p="http://schemas.openxmlformats.org/presentationml/2006/main">
  <p:tag name="AS_UNIQUEID" val="623"/>
</p:tagLst>
</file>

<file path=ppt/tags/tag152.xml><?xml version="1.0" encoding="utf-8"?>
<p:tagLst xmlns:p="http://schemas.openxmlformats.org/presentationml/2006/main">
  <p:tag name="AS_UNIQUEID" val="624"/>
</p:tagLst>
</file>

<file path=ppt/tags/tag153.xml><?xml version="1.0" encoding="utf-8"?>
<p:tagLst xmlns:p="http://schemas.openxmlformats.org/presentationml/2006/main">
  <p:tag name="AS_UNIQUEID" val="625"/>
</p:tagLst>
</file>

<file path=ppt/tags/tag154.xml><?xml version="1.0" encoding="utf-8"?>
<p:tagLst xmlns:p="http://schemas.openxmlformats.org/presentationml/2006/main">
  <p:tag name="AS_UNIQUEID" val="626"/>
</p:tagLst>
</file>

<file path=ppt/tags/tag155.xml><?xml version="1.0" encoding="utf-8"?>
<p:tagLst xmlns:p="http://schemas.openxmlformats.org/presentationml/2006/main">
  <p:tag name="AS_UNIQUEID" val="627"/>
</p:tagLst>
</file>

<file path=ppt/tags/tag156.xml><?xml version="1.0" encoding="utf-8"?>
<p:tagLst xmlns:p="http://schemas.openxmlformats.org/presentationml/2006/main">
  <p:tag name="AS_UNIQUEID" val="628"/>
</p:tagLst>
</file>

<file path=ppt/tags/tag157.xml><?xml version="1.0" encoding="utf-8"?>
<p:tagLst xmlns:p="http://schemas.openxmlformats.org/presentationml/2006/main">
  <p:tag name="AS_UNIQUEID" val="629"/>
</p:tagLst>
</file>

<file path=ppt/tags/tag158.xml><?xml version="1.0" encoding="utf-8"?>
<p:tagLst xmlns:p="http://schemas.openxmlformats.org/presentationml/2006/main">
  <p:tag name="AS_UNIQUEID" val="630"/>
</p:tagLst>
</file>

<file path=ppt/tags/tag159.xml><?xml version="1.0" encoding="utf-8"?>
<p:tagLst xmlns:p="http://schemas.openxmlformats.org/presentationml/2006/main">
  <p:tag name="AS_UNIQUEID" val="631"/>
</p:tagLst>
</file>

<file path=ppt/tags/tag16.xml><?xml version="1.0" encoding="utf-8"?>
<p:tagLst xmlns:p="http://schemas.openxmlformats.org/presentationml/2006/main">
  <p:tag name="AS_UNIQUEID" val="453"/>
</p:tagLst>
</file>

<file path=ppt/tags/tag160.xml><?xml version="1.0" encoding="utf-8"?>
<p:tagLst xmlns:p="http://schemas.openxmlformats.org/presentationml/2006/main">
  <p:tag name="AS_UNIQUEID" val="632"/>
</p:tagLst>
</file>

<file path=ppt/tags/tag161.xml><?xml version="1.0" encoding="utf-8"?>
<p:tagLst xmlns:p="http://schemas.openxmlformats.org/presentationml/2006/main">
  <p:tag name="AS_UNIQUEID" val="633"/>
</p:tagLst>
</file>

<file path=ppt/tags/tag162.xml><?xml version="1.0" encoding="utf-8"?>
<p:tagLst xmlns:p="http://schemas.openxmlformats.org/presentationml/2006/main">
  <p:tag name="AS_UNIQUEID" val="634"/>
</p:tagLst>
</file>

<file path=ppt/tags/tag163.xml><?xml version="1.0" encoding="utf-8"?>
<p:tagLst xmlns:p="http://schemas.openxmlformats.org/presentationml/2006/main">
  <p:tag name="AS_UNIQUEID" val="635"/>
</p:tagLst>
</file>

<file path=ppt/tags/tag164.xml><?xml version="1.0" encoding="utf-8"?>
<p:tagLst xmlns:p="http://schemas.openxmlformats.org/presentationml/2006/main">
  <p:tag name="AS_UNIQUEID" val="636"/>
</p:tagLst>
</file>

<file path=ppt/tags/tag165.xml><?xml version="1.0" encoding="utf-8"?>
<p:tagLst xmlns:p="http://schemas.openxmlformats.org/presentationml/2006/main">
  <p:tag name="AS_UNIQUEID" val="637"/>
</p:tagLst>
</file>

<file path=ppt/tags/tag166.xml><?xml version="1.0" encoding="utf-8"?>
<p:tagLst xmlns:p="http://schemas.openxmlformats.org/presentationml/2006/main">
  <p:tag name="AS_UNIQUEID" val="638"/>
</p:tagLst>
</file>

<file path=ppt/tags/tag167.xml><?xml version="1.0" encoding="utf-8"?>
<p:tagLst xmlns:p="http://schemas.openxmlformats.org/presentationml/2006/main">
  <p:tag name="AS_UNIQUEID" val="639"/>
</p:tagLst>
</file>

<file path=ppt/tags/tag168.xml><?xml version="1.0" encoding="utf-8"?>
<p:tagLst xmlns:p="http://schemas.openxmlformats.org/presentationml/2006/main">
  <p:tag name="AS_UNIQUEID" val="641"/>
</p:tagLst>
</file>

<file path=ppt/tags/tag169.xml><?xml version="1.0" encoding="utf-8"?>
<p:tagLst xmlns:p="http://schemas.openxmlformats.org/presentationml/2006/main">
  <p:tag name="AS_UNIQUEID" val="642"/>
</p:tagLst>
</file>

<file path=ppt/tags/tag17.xml><?xml version="1.0" encoding="utf-8"?>
<p:tagLst xmlns:p="http://schemas.openxmlformats.org/presentationml/2006/main">
  <p:tag name="AS_UNIQUEID" val="454"/>
</p:tagLst>
</file>

<file path=ppt/tags/tag170.xml><?xml version="1.0" encoding="utf-8"?>
<p:tagLst xmlns:p="http://schemas.openxmlformats.org/presentationml/2006/main">
  <p:tag name="AS_UNIQUEID" val="643"/>
</p:tagLst>
</file>

<file path=ppt/tags/tag171.xml><?xml version="1.0" encoding="utf-8"?>
<p:tagLst xmlns:p="http://schemas.openxmlformats.org/presentationml/2006/main">
  <p:tag name="AS_UNIQUEID" val="645"/>
</p:tagLst>
</file>

<file path=ppt/tags/tag172.xml><?xml version="1.0" encoding="utf-8"?>
<p:tagLst xmlns:p="http://schemas.openxmlformats.org/presentationml/2006/main">
  <p:tag name="AS_UNIQUEID" val="646"/>
</p:tagLst>
</file>

<file path=ppt/tags/tag173.xml><?xml version="1.0" encoding="utf-8"?>
<p:tagLst xmlns:p="http://schemas.openxmlformats.org/presentationml/2006/main">
  <p:tag name="AS_UNIQUEID" val="647"/>
</p:tagLst>
</file>

<file path=ppt/tags/tag174.xml><?xml version="1.0" encoding="utf-8"?>
<p:tagLst xmlns:p="http://schemas.openxmlformats.org/presentationml/2006/main">
  <p:tag name="AS_UNIQUEID" val="648"/>
</p:tagLst>
</file>

<file path=ppt/tags/tag175.xml><?xml version="1.0" encoding="utf-8"?>
<p:tagLst xmlns:p="http://schemas.openxmlformats.org/presentationml/2006/main">
  <p:tag name="AS_UNIQUEID" val="650"/>
  <p:tag name="KSO_WM_BEAUTIFY_FLAG" val="#wm#"/>
  <p:tag name="KSO_WM_TAG_VERSION" val="1.0"/>
  <p:tag name="KSO_WM_TEMPLATE_CATEGORY" val="custom"/>
  <p:tag name="KSO_WM_TEMPLATE_INDEX" val="160443"/>
  <p:tag name="KSO_WM_UNIT_CLEAR" val="1"/>
  <p:tag name="KSO_WM_UNIT_COMPATIBLE" val="0"/>
  <p:tag name="KSO_WM_UNIT_HIGHLIGHT" val="0"/>
  <p:tag name="KSO_WM_UNIT_ID" val="custom160443_1*a*1"/>
  <p:tag name="KSO_WM_UNIT_INDEX" val="1"/>
  <p:tag name="KSO_WM_UNIT_ISCONTENTSTITLE" val="0"/>
  <p:tag name="KSO_WM_UNIT_LAYERLEVEL" val="1"/>
  <p:tag name="KSO_WM_UNIT_PRESET_TEXT_INDEX" val="3"/>
  <p:tag name="KSO_WM_UNIT_PRESET_TEXT_LEN" val="17"/>
  <p:tag name="KSO_WM_UNIT_TYPE" val="a"/>
  <p:tag name="KSO_WM_UNIT_VALUE" val="26"/>
</p:tagLst>
</file>

<file path=ppt/tags/tag176.xml><?xml version="1.0" encoding="utf-8"?>
<p:tagLst xmlns:p="http://schemas.openxmlformats.org/presentationml/2006/main">
  <p:tag name="AS_UNIQUEID" val="656"/>
</p:tagLst>
</file>

<file path=ppt/tags/tag177.xml><?xml version="1.0" encoding="utf-8"?>
<p:tagLst xmlns:p="http://schemas.openxmlformats.org/presentationml/2006/main">
  <p:tag name="AS_UNIQUEID" val="657"/>
</p:tagLst>
</file>

<file path=ppt/tags/tag178.xml><?xml version="1.0" encoding="utf-8"?>
<p:tagLst xmlns:p="http://schemas.openxmlformats.org/presentationml/2006/main">
  <p:tag name="AS_UNIQUEID" val="658"/>
</p:tagLst>
</file>

<file path=ppt/tags/tag179.xml><?xml version="1.0" encoding="utf-8"?>
<p:tagLst xmlns:p="http://schemas.openxmlformats.org/presentationml/2006/main">
  <p:tag name="AS_UNIQUEID" val="659"/>
</p:tagLst>
</file>

<file path=ppt/tags/tag18.xml><?xml version="1.0" encoding="utf-8"?>
<p:tagLst xmlns:p="http://schemas.openxmlformats.org/presentationml/2006/main">
  <p:tag name="AS_UNIQUEID" val="455"/>
</p:tagLst>
</file>

<file path=ppt/tags/tag180.xml><?xml version="1.0" encoding="utf-8"?>
<p:tagLst xmlns:p="http://schemas.openxmlformats.org/presentationml/2006/main">
  <p:tag name="AS_UNIQUEID" val="660"/>
</p:tagLst>
</file>

<file path=ppt/tags/tag181.xml><?xml version="1.0" encoding="utf-8"?>
<p:tagLst xmlns:p="http://schemas.openxmlformats.org/presentationml/2006/main">
  <p:tag name="AS_UNIQUEID" val="661"/>
</p:tagLst>
</file>

<file path=ppt/tags/tag182.xml><?xml version="1.0" encoding="utf-8"?>
<p:tagLst xmlns:p="http://schemas.openxmlformats.org/presentationml/2006/main">
  <p:tag name="AS_UNIQUEID" val="662"/>
</p:tagLst>
</file>

<file path=ppt/tags/tag183.xml><?xml version="1.0" encoding="utf-8"?>
<p:tagLst xmlns:p="http://schemas.openxmlformats.org/presentationml/2006/main">
  <p:tag name="AS_UNIQUEID" val="663"/>
</p:tagLst>
</file>

<file path=ppt/tags/tag184.xml><?xml version="1.0" encoding="utf-8"?>
<p:tagLst xmlns:p="http://schemas.openxmlformats.org/presentationml/2006/main">
  <p:tag name="AS_UNIQUEID" val="664"/>
</p:tagLst>
</file>

<file path=ppt/tags/tag185.xml><?xml version="1.0" encoding="utf-8"?>
<p:tagLst xmlns:p="http://schemas.openxmlformats.org/presentationml/2006/main">
  <p:tag name="AS_UNIQUEID" val="652"/>
</p:tagLst>
</file>

<file path=ppt/tags/tag186.xml><?xml version="1.0" encoding="utf-8"?>
<p:tagLst xmlns:p="http://schemas.openxmlformats.org/presentationml/2006/main">
  <p:tag name="AS_UNIQUEID" val="653"/>
</p:tagLst>
</file>

<file path=ppt/tags/tag187.xml><?xml version="1.0" encoding="utf-8"?>
<p:tagLst xmlns:p="http://schemas.openxmlformats.org/presentationml/2006/main">
  <p:tag name="AS_UNIQUEID" val="654"/>
</p:tagLst>
</file>

<file path=ppt/tags/tag188.xml><?xml version="1.0" encoding="utf-8"?>
<p:tagLst xmlns:p="http://schemas.openxmlformats.org/presentationml/2006/main">
  <p:tag name="AS_UNIQUEID" val="666"/>
</p:tagLst>
</file>

<file path=ppt/tags/tag189.xml><?xml version="1.0" encoding="utf-8"?>
<p:tagLst xmlns:p="http://schemas.openxmlformats.org/presentationml/2006/main">
  <p:tag name="AS_UNIQUEID" val="667"/>
</p:tagLst>
</file>

<file path=ppt/tags/tag19.xml><?xml version="1.0" encoding="utf-8"?>
<p:tagLst xmlns:p="http://schemas.openxmlformats.org/presentationml/2006/main">
  <p:tag name="AS_UNIQUEID" val="456"/>
</p:tagLst>
</file>

<file path=ppt/tags/tag190.xml><?xml version="1.0" encoding="utf-8"?>
<p:tagLst xmlns:p="http://schemas.openxmlformats.org/presentationml/2006/main">
  <p:tag name="AS_UNIQUEID" val="668"/>
</p:tagLst>
</file>

<file path=ppt/tags/tag191.xml><?xml version="1.0" encoding="utf-8"?>
<p:tagLst xmlns:p="http://schemas.openxmlformats.org/presentationml/2006/main">
  <p:tag name="AS_UNIQUEID" val="669"/>
</p:tagLst>
</file>

<file path=ppt/tags/tag192.xml><?xml version="1.0" encoding="utf-8"?>
<p:tagLst xmlns:p="http://schemas.openxmlformats.org/presentationml/2006/main">
  <p:tag name="AS_UNIQUEID" val="670"/>
</p:tagLst>
</file>

<file path=ppt/tags/tag193.xml><?xml version="1.0" encoding="utf-8"?>
<p:tagLst xmlns:p="http://schemas.openxmlformats.org/presentationml/2006/main">
  <p:tag name="AS_UNIQUEID" val="671"/>
</p:tagLst>
</file>

<file path=ppt/tags/tag194.xml><?xml version="1.0" encoding="utf-8"?>
<p:tagLst xmlns:p="http://schemas.openxmlformats.org/presentationml/2006/main">
  <p:tag name="AS_UNIQUEID" val="672"/>
</p:tagLst>
</file>

<file path=ppt/tags/tag195.xml><?xml version="1.0" encoding="utf-8"?>
<p:tagLst xmlns:p="http://schemas.openxmlformats.org/presentationml/2006/main">
  <p:tag name="AS_UNIQUEID" val="673"/>
</p:tagLst>
</file>

<file path=ppt/tags/tag196.xml><?xml version="1.0" encoding="utf-8"?>
<p:tagLst xmlns:p="http://schemas.openxmlformats.org/presentationml/2006/main">
  <p:tag name="AS_UNIQUEID" val="674"/>
</p:tagLst>
</file>

<file path=ppt/tags/tag197.xml><?xml version="1.0" encoding="utf-8"?>
<p:tagLst xmlns:p="http://schemas.openxmlformats.org/presentationml/2006/main">
  <p:tag name="AS_UNIQUEID" val="675"/>
</p:tagLst>
</file>

<file path=ppt/tags/tag198.xml><?xml version="1.0" encoding="utf-8"?>
<p:tagLst xmlns:p="http://schemas.openxmlformats.org/presentationml/2006/main">
  <p:tag name="AS_UNIQUEID" val="676"/>
</p:tagLst>
</file>

<file path=ppt/tags/tag199.xml><?xml version="1.0" encoding="utf-8"?>
<p:tagLst xmlns:p="http://schemas.openxmlformats.org/presentationml/2006/main">
  <p:tag name="AS_UNIQUEID" val="677"/>
</p:tagLst>
</file>

<file path=ppt/tags/tag2.xml><?xml version="1.0" encoding="utf-8"?>
<p:tagLst xmlns:p="http://schemas.openxmlformats.org/presentationml/2006/main">
  <p:tag name="AS_UNIQUEID" val="435"/>
</p:tagLst>
</file>

<file path=ppt/tags/tag20.xml><?xml version="1.0" encoding="utf-8"?>
<p:tagLst xmlns:p="http://schemas.openxmlformats.org/presentationml/2006/main">
  <p:tag name="AS_UNIQUEID" val="458"/>
</p:tagLst>
</file>

<file path=ppt/tags/tag200.xml><?xml version="1.0" encoding="utf-8"?>
<p:tagLst xmlns:p="http://schemas.openxmlformats.org/presentationml/2006/main">
  <p:tag name="AS_UNIQUEID" val="678"/>
</p:tagLst>
</file>

<file path=ppt/tags/tag201.xml><?xml version="1.0" encoding="utf-8"?>
<p:tagLst xmlns:p="http://schemas.openxmlformats.org/presentationml/2006/main">
  <p:tag name="AS_UNIQUEID" val="679"/>
</p:tagLst>
</file>

<file path=ppt/tags/tag202.xml><?xml version="1.0" encoding="utf-8"?>
<p:tagLst xmlns:p="http://schemas.openxmlformats.org/presentationml/2006/main">
  <p:tag name="AS_UNIQUEID" val="680"/>
</p:tagLst>
</file>

<file path=ppt/tags/tag203.xml><?xml version="1.0" encoding="utf-8"?>
<p:tagLst xmlns:p="http://schemas.openxmlformats.org/presentationml/2006/main">
  <p:tag name="AS_UNIQUEID" val="681"/>
</p:tagLst>
</file>

<file path=ppt/tags/tag204.xml><?xml version="1.0" encoding="utf-8"?>
<p:tagLst xmlns:p="http://schemas.openxmlformats.org/presentationml/2006/main">
  <p:tag name="AS_UNIQUEID" val="682"/>
</p:tagLst>
</file>

<file path=ppt/tags/tag205.xml><?xml version="1.0" encoding="utf-8"?>
<p:tagLst xmlns:p="http://schemas.openxmlformats.org/presentationml/2006/main">
  <p:tag name="AS_UNIQUEID" val="683"/>
</p:tagLst>
</file>

<file path=ppt/tags/tag206.xml><?xml version="1.0" encoding="utf-8"?>
<p:tagLst xmlns:p="http://schemas.openxmlformats.org/presentationml/2006/main">
  <p:tag name="AS_UNIQUEID" val="684"/>
</p:tagLst>
</file>

<file path=ppt/tags/tag207.xml><?xml version="1.0" encoding="utf-8"?>
<p:tagLst xmlns:p="http://schemas.openxmlformats.org/presentationml/2006/main">
  <p:tag name="AS_UNIQUEID" val="685"/>
</p:tagLst>
</file>

<file path=ppt/tags/tag208.xml><?xml version="1.0" encoding="utf-8"?>
<p:tagLst xmlns:p="http://schemas.openxmlformats.org/presentationml/2006/main">
  <p:tag name="AS_UNIQUEID" val="686"/>
</p:tagLst>
</file>

<file path=ppt/tags/tag209.xml><?xml version="1.0" encoding="utf-8"?>
<p:tagLst xmlns:p="http://schemas.openxmlformats.org/presentationml/2006/main">
  <p:tag name="AS_UNIQUEID" val="687"/>
</p:tagLst>
</file>

<file path=ppt/tags/tag21.xml><?xml version="1.0" encoding="utf-8"?>
<p:tagLst xmlns:p="http://schemas.openxmlformats.org/presentationml/2006/main">
  <p:tag name="AS_UNIQUEID" val="459"/>
</p:tagLst>
</file>

<file path=ppt/tags/tag210.xml><?xml version="1.0" encoding="utf-8"?>
<p:tagLst xmlns:p="http://schemas.openxmlformats.org/presentationml/2006/main">
  <p:tag name="AS_UNIQUEID" val="688"/>
</p:tagLst>
</file>

<file path=ppt/tags/tag211.xml><?xml version="1.0" encoding="utf-8"?>
<p:tagLst xmlns:p="http://schemas.openxmlformats.org/presentationml/2006/main">
  <p:tag name="AS_UNIQUEID" val="689"/>
</p:tagLst>
</file>

<file path=ppt/tags/tag212.xml><?xml version="1.0" encoding="utf-8"?>
<p:tagLst xmlns:p="http://schemas.openxmlformats.org/presentationml/2006/main">
  <p:tag name="AS_UNIQUEID" val="690"/>
</p:tagLst>
</file>

<file path=ppt/tags/tag213.xml><?xml version="1.0" encoding="utf-8"?>
<p:tagLst xmlns:p="http://schemas.openxmlformats.org/presentationml/2006/main">
  <p:tag name="AS_UNIQUEID" val="691"/>
</p:tagLst>
</file>

<file path=ppt/tags/tag214.xml><?xml version="1.0" encoding="utf-8"?>
<p:tagLst xmlns:p="http://schemas.openxmlformats.org/presentationml/2006/main">
  <p:tag name="AS_UNIQUEID" val="692"/>
</p:tagLst>
</file>

<file path=ppt/tags/tag215.xml><?xml version="1.0" encoding="utf-8"?>
<p:tagLst xmlns:p="http://schemas.openxmlformats.org/presentationml/2006/main">
  <p:tag name="AS_UNIQUEID" val="693"/>
</p:tagLst>
</file>

<file path=ppt/tags/tag216.xml><?xml version="1.0" encoding="utf-8"?>
<p:tagLst xmlns:p="http://schemas.openxmlformats.org/presentationml/2006/main">
  <p:tag name="AS_UNIQUEID" val="694"/>
</p:tagLst>
</file>

<file path=ppt/tags/tag217.xml><?xml version="1.0" encoding="utf-8"?>
<p:tagLst xmlns:p="http://schemas.openxmlformats.org/presentationml/2006/main">
  <p:tag name="AS_UNIQUEID" val="695"/>
</p:tagLst>
</file>

<file path=ppt/tags/tag218.xml><?xml version="1.0" encoding="utf-8"?>
<p:tagLst xmlns:p="http://schemas.openxmlformats.org/presentationml/2006/main">
  <p:tag name="AS_UNIQUEID" val="696"/>
</p:tagLst>
</file>

<file path=ppt/tags/tag219.xml><?xml version="1.0" encoding="utf-8"?>
<p:tagLst xmlns:p="http://schemas.openxmlformats.org/presentationml/2006/main">
  <p:tag name="AS_UNIQUEID" val="698"/>
</p:tagLst>
</file>

<file path=ppt/tags/tag22.xml><?xml version="1.0" encoding="utf-8"?>
<p:tagLst xmlns:p="http://schemas.openxmlformats.org/presentationml/2006/main">
  <p:tag name="AS_UNIQUEID" val="460"/>
</p:tagLst>
</file>

<file path=ppt/tags/tag220.xml><?xml version="1.0" encoding="utf-8"?>
<p:tagLst xmlns:p="http://schemas.openxmlformats.org/presentationml/2006/main">
  <p:tag name="AS_UNIQUEID" val="699"/>
</p:tagLst>
</file>

<file path=ppt/tags/tag221.xml><?xml version="1.0" encoding="utf-8"?>
<p:tagLst xmlns:p="http://schemas.openxmlformats.org/presentationml/2006/main">
  <p:tag name="AS_UNIQUEID" val="700"/>
</p:tagLst>
</file>

<file path=ppt/tags/tag222.xml><?xml version="1.0" encoding="utf-8"?>
<p:tagLst xmlns:p="http://schemas.openxmlformats.org/presentationml/2006/main">
  <p:tag name="AS_UNIQUEID" val="701"/>
</p:tagLst>
</file>

<file path=ppt/tags/tag223.xml><?xml version="1.0" encoding="utf-8"?>
<p:tagLst xmlns:p="http://schemas.openxmlformats.org/presentationml/2006/main">
  <p:tag name="AS_UNIQUEID" val="702"/>
</p:tagLst>
</file>

<file path=ppt/tags/tag224.xml><?xml version="1.0" encoding="utf-8"?>
<p:tagLst xmlns:p="http://schemas.openxmlformats.org/presentationml/2006/main">
  <p:tag name="AS_UNIQUEID" val="703"/>
</p:tagLst>
</file>

<file path=ppt/tags/tag225.xml><?xml version="1.0" encoding="utf-8"?>
<p:tagLst xmlns:p="http://schemas.openxmlformats.org/presentationml/2006/main">
  <p:tag name="AS_UNIQUEID" val="704"/>
</p:tagLst>
</file>

<file path=ppt/tags/tag226.xml><?xml version="1.0" encoding="utf-8"?>
<p:tagLst xmlns:p="http://schemas.openxmlformats.org/presentationml/2006/main">
  <p:tag name="AS_UNIQUEID" val="705"/>
</p:tagLst>
</file>

<file path=ppt/tags/tag227.xml><?xml version="1.0" encoding="utf-8"?>
<p:tagLst xmlns:p="http://schemas.openxmlformats.org/presentationml/2006/main">
  <p:tag name="AS_UNIQUEID" val="706"/>
</p:tagLst>
</file>

<file path=ppt/tags/tag228.xml><?xml version="1.0" encoding="utf-8"?>
<p:tagLst xmlns:p="http://schemas.openxmlformats.org/presentationml/2006/main">
  <p:tag name="AS_UNIQUEID" val="707"/>
</p:tagLst>
</file>

<file path=ppt/tags/tag229.xml><?xml version="1.0" encoding="utf-8"?>
<p:tagLst xmlns:p="http://schemas.openxmlformats.org/presentationml/2006/main">
  <p:tag name="AS_UNIQUEID" val="708"/>
</p:tagLst>
</file>

<file path=ppt/tags/tag23.xml><?xml version="1.0" encoding="utf-8"?>
<p:tagLst xmlns:p="http://schemas.openxmlformats.org/presentationml/2006/main">
  <p:tag name="AS_UNIQUEID" val="461"/>
</p:tagLst>
</file>

<file path=ppt/tags/tag230.xml><?xml version="1.0" encoding="utf-8"?>
<p:tagLst xmlns:p="http://schemas.openxmlformats.org/presentationml/2006/main">
  <p:tag name="AS_UNIQUEID" val="709"/>
</p:tagLst>
</file>

<file path=ppt/tags/tag231.xml><?xml version="1.0" encoding="utf-8"?>
<p:tagLst xmlns:p="http://schemas.openxmlformats.org/presentationml/2006/main">
  <p:tag name="AS_UNIQUEID" val="710"/>
</p:tagLst>
</file>

<file path=ppt/tags/tag232.xml><?xml version="1.0" encoding="utf-8"?>
<p:tagLst xmlns:p="http://schemas.openxmlformats.org/presentationml/2006/main">
  <p:tag name="AS_UNIQUEID" val="711"/>
</p:tagLst>
</file>

<file path=ppt/tags/tag233.xml><?xml version="1.0" encoding="utf-8"?>
<p:tagLst xmlns:p="http://schemas.openxmlformats.org/presentationml/2006/main">
  <p:tag name="AS_UNIQUEID" val="712"/>
</p:tagLst>
</file>

<file path=ppt/tags/tag234.xml><?xml version="1.0" encoding="utf-8"?>
<p:tagLst xmlns:p="http://schemas.openxmlformats.org/presentationml/2006/main">
  <p:tag name="AS_UNIQUEID" val="713"/>
</p:tagLst>
</file>

<file path=ppt/tags/tag235.xml><?xml version="1.0" encoding="utf-8"?>
<p:tagLst xmlns:p="http://schemas.openxmlformats.org/presentationml/2006/main">
  <p:tag name="AS_UNIQUEID" val="714"/>
</p:tagLst>
</file>

<file path=ppt/tags/tag236.xml><?xml version="1.0" encoding="utf-8"?>
<p:tagLst xmlns:p="http://schemas.openxmlformats.org/presentationml/2006/main">
  <p:tag name="AS_UNIQUEID" val="715"/>
</p:tagLst>
</file>

<file path=ppt/tags/tag237.xml><?xml version="1.0" encoding="utf-8"?>
<p:tagLst xmlns:p="http://schemas.openxmlformats.org/presentationml/2006/main">
  <p:tag name="AS_UNIQUEID" val="716"/>
</p:tagLst>
</file>

<file path=ppt/tags/tag238.xml><?xml version="1.0" encoding="utf-8"?>
<p:tagLst xmlns:p="http://schemas.openxmlformats.org/presentationml/2006/main">
  <p:tag name="AS_UNIQUEID" val="717"/>
</p:tagLst>
</file>

<file path=ppt/tags/tag239.xml><?xml version="1.0" encoding="utf-8"?>
<p:tagLst xmlns:p="http://schemas.openxmlformats.org/presentationml/2006/main">
  <p:tag name="AS_UNIQUEID" val="718"/>
</p:tagLst>
</file>

<file path=ppt/tags/tag24.xml><?xml version="1.0" encoding="utf-8"?>
<p:tagLst xmlns:p="http://schemas.openxmlformats.org/presentationml/2006/main">
  <p:tag name="AS_UNIQUEID" val="462"/>
</p:tagLst>
</file>

<file path=ppt/tags/tag240.xml><?xml version="1.0" encoding="utf-8"?>
<p:tagLst xmlns:p="http://schemas.openxmlformats.org/presentationml/2006/main">
  <p:tag name="AS_UNIQUEID" val="719"/>
</p:tagLst>
</file>

<file path=ppt/tags/tag241.xml><?xml version="1.0" encoding="utf-8"?>
<p:tagLst xmlns:p="http://schemas.openxmlformats.org/presentationml/2006/main">
  <p:tag name="AS_UNIQUEID" val="720"/>
</p:tagLst>
</file>

<file path=ppt/tags/tag242.xml><?xml version="1.0" encoding="utf-8"?>
<p:tagLst xmlns:p="http://schemas.openxmlformats.org/presentationml/2006/main">
  <p:tag name="AS_UNIQUEID" val="721"/>
</p:tagLst>
</file>

<file path=ppt/tags/tag243.xml><?xml version="1.0" encoding="utf-8"?>
<p:tagLst xmlns:p="http://schemas.openxmlformats.org/presentationml/2006/main">
  <p:tag name="AS_UNIQUEID" val="722"/>
</p:tagLst>
</file>

<file path=ppt/tags/tag244.xml><?xml version="1.0" encoding="utf-8"?>
<p:tagLst xmlns:p="http://schemas.openxmlformats.org/presentationml/2006/main">
  <p:tag name="AS_UNIQUEID" val="723"/>
</p:tagLst>
</file>

<file path=ppt/tags/tag245.xml><?xml version="1.0" encoding="utf-8"?>
<p:tagLst xmlns:p="http://schemas.openxmlformats.org/presentationml/2006/main">
  <p:tag name="AS_UNIQUEID" val="724"/>
</p:tagLst>
</file>

<file path=ppt/tags/tag246.xml><?xml version="1.0" encoding="utf-8"?>
<p:tagLst xmlns:p="http://schemas.openxmlformats.org/presentationml/2006/main">
  <p:tag name="AS_UNIQUEID" val="725"/>
</p:tagLst>
</file>

<file path=ppt/tags/tag247.xml><?xml version="1.0" encoding="utf-8"?>
<p:tagLst xmlns:p="http://schemas.openxmlformats.org/presentationml/2006/main">
  <p:tag name="AS_UNIQUEID" val="726"/>
</p:tagLst>
</file>

<file path=ppt/tags/tag248.xml><?xml version="1.0" encoding="utf-8"?>
<p:tagLst xmlns:p="http://schemas.openxmlformats.org/presentationml/2006/main">
  <p:tag name="AS_UNIQUEID" val="727"/>
</p:tagLst>
</file>

<file path=ppt/tags/tag249.xml><?xml version="1.0" encoding="utf-8"?>
<p:tagLst xmlns:p="http://schemas.openxmlformats.org/presentationml/2006/main">
  <p:tag name="AS_UNIQUEID" val="728"/>
</p:tagLst>
</file>

<file path=ppt/tags/tag25.xml><?xml version="1.0" encoding="utf-8"?>
<p:tagLst xmlns:p="http://schemas.openxmlformats.org/presentationml/2006/main">
  <p:tag name="AS_UNIQUEID" val="464"/>
</p:tagLst>
</file>

<file path=ppt/tags/tag250.xml><?xml version="1.0" encoding="utf-8"?>
<p:tagLst xmlns:p="http://schemas.openxmlformats.org/presentationml/2006/main">
  <p:tag name="AS_UNIQUEID" val="729"/>
</p:tagLst>
</file>

<file path=ppt/tags/tag251.xml><?xml version="1.0" encoding="utf-8"?>
<p:tagLst xmlns:p="http://schemas.openxmlformats.org/presentationml/2006/main">
  <p:tag name="AS_UNIQUEID" val="730"/>
</p:tagLst>
</file>

<file path=ppt/tags/tag252.xml><?xml version="1.0" encoding="utf-8"?>
<p:tagLst xmlns:p="http://schemas.openxmlformats.org/presentationml/2006/main">
  <p:tag name="AS_UNIQUEID" val="731"/>
</p:tagLst>
</file>

<file path=ppt/tags/tag253.xml><?xml version="1.0" encoding="utf-8"?>
<p:tagLst xmlns:p="http://schemas.openxmlformats.org/presentationml/2006/main">
  <p:tag name="AS_UNIQUEID" val="732"/>
</p:tagLst>
</file>

<file path=ppt/tags/tag254.xml><?xml version="1.0" encoding="utf-8"?>
<p:tagLst xmlns:p="http://schemas.openxmlformats.org/presentationml/2006/main">
  <p:tag name="AS_UNIQUEID" val="733"/>
</p:tagLst>
</file>

<file path=ppt/tags/tag255.xml><?xml version="1.0" encoding="utf-8"?>
<p:tagLst xmlns:p="http://schemas.openxmlformats.org/presentationml/2006/main">
  <p:tag name="AS_UNIQUEID" val="735"/>
</p:tagLst>
</file>

<file path=ppt/tags/tag256.xml><?xml version="1.0" encoding="utf-8"?>
<p:tagLst xmlns:p="http://schemas.openxmlformats.org/presentationml/2006/main">
  <p:tag name="AS_UNIQUEID" val="736"/>
</p:tagLst>
</file>

<file path=ppt/tags/tag257.xml><?xml version="1.0" encoding="utf-8"?>
<p:tagLst xmlns:p="http://schemas.openxmlformats.org/presentationml/2006/main">
  <p:tag name="AS_UNIQUEID" val="737"/>
</p:tagLst>
</file>

<file path=ppt/tags/tag258.xml><?xml version="1.0" encoding="utf-8"?>
<p:tagLst xmlns:p="http://schemas.openxmlformats.org/presentationml/2006/main">
  <p:tag name="AS_UNIQUEID" val="738"/>
</p:tagLst>
</file>

<file path=ppt/tags/tag259.xml><?xml version="1.0" encoding="utf-8"?>
<p:tagLst xmlns:p="http://schemas.openxmlformats.org/presentationml/2006/main">
  <p:tag name="AS_UNIQUEID" val="739"/>
</p:tagLst>
</file>

<file path=ppt/tags/tag26.xml><?xml version="1.0" encoding="utf-8"?>
<p:tagLst xmlns:p="http://schemas.openxmlformats.org/presentationml/2006/main">
  <p:tag name="AS_UNIQUEID" val="465"/>
</p:tagLst>
</file>

<file path=ppt/tags/tag260.xml><?xml version="1.0" encoding="utf-8"?>
<p:tagLst xmlns:p="http://schemas.openxmlformats.org/presentationml/2006/main">
  <p:tag name="AS_UNIQUEID" val="740"/>
</p:tagLst>
</file>

<file path=ppt/tags/tag261.xml><?xml version="1.0" encoding="utf-8"?>
<p:tagLst xmlns:p="http://schemas.openxmlformats.org/presentationml/2006/main">
  <p:tag name="AS_UNIQUEID" val="741"/>
</p:tagLst>
</file>

<file path=ppt/tags/tag262.xml><?xml version="1.0" encoding="utf-8"?>
<p:tagLst xmlns:p="http://schemas.openxmlformats.org/presentationml/2006/main">
  <p:tag name="AS_UNIQUEID" val="742"/>
</p:tagLst>
</file>

<file path=ppt/tags/tag263.xml><?xml version="1.0" encoding="utf-8"?>
<p:tagLst xmlns:p="http://schemas.openxmlformats.org/presentationml/2006/main">
  <p:tag name="AS_UNIQUEID" val="743"/>
</p:tagLst>
</file>

<file path=ppt/tags/tag264.xml><?xml version="1.0" encoding="utf-8"?>
<p:tagLst xmlns:p="http://schemas.openxmlformats.org/presentationml/2006/main">
  <p:tag name="AS_UNIQUEID" val="744"/>
</p:tagLst>
</file>

<file path=ppt/tags/tag265.xml><?xml version="1.0" encoding="utf-8"?>
<p:tagLst xmlns:p="http://schemas.openxmlformats.org/presentationml/2006/main">
  <p:tag name="AS_UNIQUEID" val="745"/>
</p:tagLst>
</file>

<file path=ppt/tags/tag266.xml><?xml version="1.0" encoding="utf-8"?>
<p:tagLst xmlns:p="http://schemas.openxmlformats.org/presentationml/2006/main">
  <p:tag name="AS_UNIQUEID" val="746"/>
</p:tagLst>
</file>

<file path=ppt/tags/tag267.xml><?xml version="1.0" encoding="utf-8"?>
<p:tagLst xmlns:p="http://schemas.openxmlformats.org/presentationml/2006/main">
  <p:tag name="AS_UNIQUEID" val="747"/>
</p:tagLst>
</file>

<file path=ppt/tags/tag268.xml><?xml version="1.0" encoding="utf-8"?>
<p:tagLst xmlns:p="http://schemas.openxmlformats.org/presentationml/2006/main">
  <p:tag name="AS_UNIQUEID" val="748"/>
</p:tagLst>
</file>

<file path=ppt/tags/tag269.xml><?xml version="1.0" encoding="utf-8"?>
<p:tagLst xmlns:p="http://schemas.openxmlformats.org/presentationml/2006/main">
  <p:tag name="AS_UNIQUEID" val="749"/>
</p:tagLst>
</file>

<file path=ppt/tags/tag27.xml><?xml version="1.0" encoding="utf-8"?>
<p:tagLst xmlns:p="http://schemas.openxmlformats.org/presentationml/2006/main">
  <p:tag name="AS_UNIQUEID" val="466"/>
</p:tagLst>
</file>

<file path=ppt/tags/tag270.xml><?xml version="1.0" encoding="utf-8"?>
<p:tagLst xmlns:p="http://schemas.openxmlformats.org/presentationml/2006/main">
  <p:tag name="AS_UNIQUEID" val="750"/>
</p:tagLst>
</file>

<file path=ppt/tags/tag271.xml><?xml version="1.0" encoding="utf-8"?>
<p:tagLst xmlns:p="http://schemas.openxmlformats.org/presentationml/2006/main">
  <p:tag name="AS_UNIQUEID" val="751"/>
</p:tagLst>
</file>

<file path=ppt/tags/tag272.xml><?xml version="1.0" encoding="utf-8"?>
<p:tagLst xmlns:p="http://schemas.openxmlformats.org/presentationml/2006/main">
  <p:tag name="AS_UNIQUEID" val="753"/>
</p:tagLst>
</file>

<file path=ppt/tags/tag273.xml><?xml version="1.0" encoding="utf-8"?>
<p:tagLst xmlns:p="http://schemas.openxmlformats.org/presentationml/2006/main">
  <p:tag name="AS_UNIQUEID" val="754"/>
</p:tagLst>
</file>

<file path=ppt/tags/tag274.xml><?xml version="1.0" encoding="utf-8"?>
<p:tagLst xmlns:p="http://schemas.openxmlformats.org/presentationml/2006/main">
  <p:tag name="AS_UNIQUEID" val="755"/>
</p:tagLst>
</file>

<file path=ppt/tags/tag275.xml><?xml version="1.0" encoding="utf-8"?>
<p:tagLst xmlns:p="http://schemas.openxmlformats.org/presentationml/2006/main">
  <p:tag name="AS_UNIQUEID" val="756"/>
</p:tagLst>
</file>

<file path=ppt/tags/tag276.xml><?xml version="1.0" encoding="utf-8"?>
<p:tagLst xmlns:p="http://schemas.openxmlformats.org/presentationml/2006/main">
  <p:tag name="AS_UNIQUEID" val="757"/>
</p:tagLst>
</file>

<file path=ppt/tags/tag277.xml><?xml version="1.0" encoding="utf-8"?>
<p:tagLst xmlns:p="http://schemas.openxmlformats.org/presentationml/2006/main">
  <p:tag name="AS_UNIQUEID" val="758"/>
</p:tagLst>
</file>

<file path=ppt/tags/tag278.xml><?xml version="1.0" encoding="utf-8"?>
<p:tagLst xmlns:p="http://schemas.openxmlformats.org/presentationml/2006/main">
  <p:tag name="AS_UNIQUEID" val="759"/>
</p:tagLst>
</file>

<file path=ppt/tags/tag279.xml><?xml version="1.0" encoding="utf-8"?>
<p:tagLst xmlns:p="http://schemas.openxmlformats.org/presentationml/2006/main">
  <p:tag name="AS_UNIQUEID" val="760"/>
</p:tagLst>
</file>

<file path=ppt/tags/tag28.xml><?xml version="1.0" encoding="utf-8"?>
<p:tagLst xmlns:p="http://schemas.openxmlformats.org/presentationml/2006/main">
  <p:tag name="AS_UNIQUEID" val="467"/>
</p:tagLst>
</file>

<file path=ppt/tags/tag280.xml><?xml version="1.0" encoding="utf-8"?>
<p:tagLst xmlns:p="http://schemas.openxmlformats.org/presentationml/2006/main">
  <p:tag name="AS_UNIQUEID" val="761"/>
</p:tagLst>
</file>

<file path=ppt/tags/tag281.xml><?xml version="1.0" encoding="utf-8"?>
<p:tagLst xmlns:p="http://schemas.openxmlformats.org/presentationml/2006/main">
  <p:tag name="AS_UNIQUEID" val="762"/>
</p:tagLst>
</file>

<file path=ppt/tags/tag282.xml><?xml version="1.0" encoding="utf-8"?>
<p:tagLst xmlns:p="http://schemas.openxmlformats.org/presentationml/2006/main">
  <p:tag name="AS_UNIQUEID" val="763"/>
</p:tagLst>
</file>

<file path=ppt/tags/tag283.xml><?xml version="1.0" encoding="utf-8"?>
<p:tagLst xmlns:p="http://schemas.openxmlformats.org/presentationml/2006/main">
  <p:tag name="AS_UNIQUEID" val="764"/>
</p:tagLst>
</file>

<file path=ppt/tags/tag284.xml><?xml version="1.0" encoding="utf-8"?>
<p:tagLst xmlns:p="http://schemas.openxmlformats.org/presentationml/2006/main">
  <p:tag name="AS_UNIQUEID" val="765"/>
</p:tagLst>
</file>

<file path=ppt/tags/tag285.xml><?xml version="1.0" encoding="utf-8"?>
<p:tagLst xmlns:p="http://schemas.openxmlformats.org/presentationml/2006/main">
  <p:tag name="AS_UNIQUEID" val="766"/>
</p:tagLst>
</file>

<file path=ppt/tags/tag286.xml><?xml version="1.0" encoding="utf-8"?>
<p:tagLst xmlns:p="http://schemas.openxmlformats.org/presentationml/2006/main">
  <p:tag name="AS_UNIQUEID" val="767"/>
</p:tagLst>
</file>

<file path=ppt/tags/tag287.xml><?xml version="1.0" encoding="utf-8"?>
<p:tagLst xmlns:p="http://schemas.openxmlformats.org/presentationml/2006/main">
  <p:tag name="AS_UNIQUEID" val="768"/>
</p:tagLst>
</file>

<file path=ppt/tags/tag288.xml><?xml version="1.0" encoding="utf-8"?>
<p:tagLst xmlns:p="http://schemas.openxmlformats.org/presentationml/2006/main">
  <p:tag name="AS_UNIQUEID" val="769"/>
</p:tagLst>
</file>

<file path=ppt/tags/tag289.xml><?xml version="1.0" encoding="utf-8"?>
<p:tagLst xmlns:p="http://schemas.openxmlformats.org/presentationml/2006/main">
  <p:tag name="AS_UNIQUEID" val="770"/>
</p:tagLst>
</file>

<file path=ppt/tags/tag29.xml><?xml version="1.0" encoding="utf-8"?>
<p:tagLst xmlns:p="http://schemas.openxmlformats.org/presentationml/2006/main">
  <p:tag name="AS_UNIQUEID" val="470"/>
</p:tagLst>
</file>

<file path=ppt/tags/tag290.xml><?xml version="1.0" encoding="utf-8"?>
<p:tagLst xmlns:p="http://schemas.openxmlformats.org/presentationml/2006/main">
  <p:tag name="AS_UNIQUEID" val="771"/>
</p:tagLst>
</file>

<file path=ppt/tags/tag291.xml><?xml version="1.0" encoding="utf-8"?>
<p:tagLst xmlns:p="http://schemas.openxmlformats.org/presentationml/2006/main">
  <p:tag name="AS_UNIQUEID" val="772"/>
</p:tagLst>
</file>

<file path=ppt/tags/tag292.xml><?xml version="1.0" encoding="utf-8"?>
<p:tagLst xmlns:p="http://schemas.openxmlformats.org/presentationml/2006/main">
  <p:tag name="AS_UNIQUEID" val="773"/>
</p:tagLst>
</file>

<file path=ppt/tags/tag293.xml><?xml version="1.0" encoding="utf-8"?>
<p:tagLst xmlns:p="http://schemas.openxmlformats.org/presentationml/2006/main">
  <p:tag name="AS_UNIQUEID" val="774"/>
</p:tagLst>
</file>

<file path=ppt/tags/tag294.xml><?xml version="1.0" encoding="utf-8"?>
<p:tagLst xmlns:p="http://schemas.openxmlformats.org/presentationml/2006/main">
  <p:tag name="AS_UNIQUEID" val="776"/>
</p:tagLst>
</file>

<file path=ppt/tags/tag295.xml><?xml version="1.0" encoding="utf-8"?>
<p:tagLst xmlns:p="http://schemas.openxmlformats.org/presentationml/2006/main">
  <p:tag name="AS_UNIQUEID" val="777"/>
</p:tagLst>
</file>

<file path=ppt/tags/tag296.xml><?xml version="1.0" encoding="utf-8"?>
<p:tagLst xmlns:p="http://schemas.openxmlformats.org/presentationml/2006/main">
  <p:tag name="AS_UNIQUEID" val="778"/>
</p:tagLst>
</file>

<file path=ppt/tags/tag297.xml><?xml version="1.0" encoding="utf-8"?>
<p:tagLst xmlns:p="http://schemas.openxmlformats.org/presentationml/2006/main">
  <p:tag name="AS_UNIQUEID" val="779"/>
</p:tagLst>
</file>

<file path=ppt/tags/tag298.xml><?xml version="1.0" encoding="utf-8"?>
<p:tagLst xmlns:p="http://schemas.openxmlformats.org/presentationml/2006/main">
  <p:tag name="AS_UNIQUEID" val="780"/>
</p:tagLst>
</file>

<file path=ppt/tags/tag299.xml><?xml version="1.0" encoding="utf-8"?>
<p:tagLst xmlns:p="http://schemas.openxmlformats.org/presentationml/2006/main">
  <p:tag name="AS_UNIQUEID" val="781"/>
</p:tagLst>
</file>

<file path=ppt/tags/tag3.xml><?xml version="1.0" encoding="utf-8"?>
<p:tagLst xmlns:p="http://schemas.openxmlformats.org/presentationml/2006/main">
  <p:tag name="AS_UNIQUEID" val="436"/>
</p:tagLst>
</file>

<file path=ppt/tags/tag30.xml><?xml version="1.0" encoding="utf-8"?>
<p:tagLst xmlns:p="http://schemas.openxmlformats.org/presentationml/2006/main">
  <p:tag name="AS_UNIQUEID" val="471"/>
</p:tagLst>
</file>

<file path=ppt/tags/tag300.xml><?xml version="1.0" encoding="utf-8"?>
<p:tagLst xmlns:p="http://schemas.openxmlformats.org/presentationml/2006/main">
  <p:tag name="AS_UNIQUEID" val="782"/>
</p:tagLst>
</file>

<file path=ppt/tags/tag301.xml><?xml version="1.0" encoding="utf-8"?>
<p:tagLst xmlns:p="http://schemas.openxmlformats.org/presentationml/2006/main">
  <p:tag name="AS_UNIQUEID" val="783"/>
</p:tagLst>
</file>

<file path=ppt/tags/tag302.xml><?xml version="1.0" encoding="utf-8"?>
<p:tagLst xmlns:p="http://schemas.openxmlformats.org/presentationml/2006/main">
  <p:tag name="AS_UNIQUEID" val="784"/>
</p:tagLst>
</file>

<file path=ppt/tags/tag303.xml><?xml version="1.0" encoding="utf-8"?>
<p:tagLst xmlns:p="http://schemas.openxmlformats.org/presentationml/2006/main">
  <p:tag name="AS_UNIQUEID" val="785"/>
</p:tagLst>
</file>

<file path=ppt/tags/tag304.xml><?xml version="1.0" encoding="utf-8"?>
<p:tagLst xmlns:p="http://schemas.openxmlformats.org/presentationml/2006/main">
  <p:tag name="AS_UNIQUEID" val="786"/>
</p:tagLst>
</file>

<file path=ppt/tags/tag305.xml><?xml version="1.0" encoding="utf-8"?>
<p:tagLst xmlns:p="http://schemas.openxmlformats.org/presentationml/2006/main">
  <p:tag name="AS_UNIQUEID" val="787"/>
</p:tagLst>
</file>

<file path=ppt/tags/tag306.xml><?xml version="1.0" encoding="utf-8"?>
<p:tagLst xmlns:p="http://schemas.openxmlformats.org/presentationml/2006/main">
  <p:tag name="AS_UNIQUEID" val="788"/>
</p:tagLst>
</file>

<file path=ppt/tags/tag307.xml><?xml version="1.0" encoding="utf-8"?>
<p:tagLst xmlns:p="http://schemas.openxmlformats.org/presentationml/2006/main">
  <p:tag name="AS_UNIQUEID" val="789"/>
</p:tagLst>
</file>

<file path=ppt/tags/tag308.xml><?xml version="1.0" encoding="utf-8"?>
<p:tagLst xmlns:p="http://schemas.openxmlformats.org/presentationml/2006/main">
  <p:tag name="AS_UNIQUEID" val="790"/>
</p:tagLst>
</file>

<file path=ppt/tags/tag309.xml><?xml version="1.0" encoding="utf-8"?>
<p:tagLst xmlns:p="http://schemas.openxmlformats.org/presentationml/2006/main">
  <p:tag name="AS_UNIQUEID" val="791"/>
</p:tagLst>
</file>

<file path=ppt/tags/tag31.xml><?xml version="1.0" encoding="utf-8"?>
<p:tagLst xmlns:p="http://schemas.openxmlformats.org/presentationml/2006/main">
  <p:tag name="AS_UNIQUEID" val="473"/>
</p:tagLst>
</file>

<file path=ppt/tags/tag310.xml><?xml version="1.0" encoding="utf-8"?>
<p:tagLst xmlns:p="http://schemas.openxmlformats.org/presentationml/2006/main">
  <p:tag name="AS_UNIQUEID" val="792"/>
</p:tagLst>
</file>

<file path=ppt/tags/tag311.xml><?xml version="1.0" encoding="utf-8"?>
<p:tagLst xmlns:p="http://schemas.openxmlformats.org/presentationml/2006/main">
  <p:tag name="AS_UNIQUEID" val="793"/>
</p:tagLst>
</file>

<file path=ppt/tags/tag312.xml><?xml version="1.0" encoding="utf-8"?>
<p:tagLst xmlns:p="http://schemas.openxmlformats.org/presentationml/2006/main">
  <p:tag name="AS_UNIQUEID" val="794"/>
</p:tagLst>
</file>

<file path=ppt/tags/tag313.xml><?xml version="1.0" encoding="utf-8"?>
<p:tagLst xmlns:p="http://schemas.openxmlformats.org/presentationml/2006/main">
  <p:tag name="AS_UNIQUEID" val="795"/>
</p:tagLst>
</file>

<file path=ppt/tags/tag314.xml><?xml version="1.0" encoding="utf-8"?>
<p:tagLst xmlns:p="http://schemas.openxmlformats.org/presentationml/2006/main">
  <p:tag name="AS_UNIQUEID" val="797"/>
</p:tagLst>
</file>

<file path=ppt/tags/tag315.xml><?xml version="1.0" encoding="utf-8"?>
<p:tagLst xmlns:p="http://schemas.openxmlformats.org/presentationml/2006/main">
  <p:tag name="AS_UNIQUEID" val="799"/>
</p:tagLst>
</file>

<file path=ppt/tags/tag316.xml><?xml version="1.0" encoding="utf-8"?>
<p:tagLst xmlns:p="http://schemas.openxmlformats.org/presentationml/2006/main">
  <p:tag name="AS_UNIQUEID" val="800"/>
</p:tagLst>
</file>

<file path=ppt/tags/tag317.xml><?xml version="1.0" encoding="utf-8"?>
<p:tagLst xmlns:p="http://schemas.openxmlformats.org/presentationml/2006/main">
  <p:tag name="AS_UNIQUEID" val="802"/>
</p:tagLst>
</file>

<file path=ppt/tags/tag318.xml><?xml version="1.0" encoding="utf-8"?>
<p:tagLst xmlns:p="http://schemas.openxmlformats.org/presentationml/2006/main">
  <p:tag name="AS_UNIQUEID" val="804"/>
</p:tagLst>
</file>

<file path=ppt/tags/tag319.xml><?xml version="1.0" encoding="utf-8"?>
<p:tagLst xmlns:p="http://schemas.openxmlformats.org/presentationml/2006/main">
  <p:tag name="AS_UNIQUEID" val="806"/>
</p:tagLst>
</file>

<file path=ppt/tags/tag32.xml><?xml version="1.0" encoding="utf-8"?>
<p:tagLst xmlns:p="http://schemas.openxmlformats.org/presentationml/2006/main">
  <p:tag name="AS_UNIQUEID" val="474"/>
</p:tagLst>
</file>

<file path=ppt/tags/tag320.xml><?xml version="1.0" encoding="utf-8"?>
<p:tagLst xmlns:p="http://schemas.openxmlformats.org/presentationml/2006/main">
  <p:tag name="AS_UNIQUEID" val="808"/>
</p:tagLst>
</file>

<file path=ppt/tags/tag321.xml><?xml version="1.0" encoding="utf-8"?>
<p:tagLst xmlns:p="http://schemas.openxmlformats.org/presentationml/2006/main">
  <p:tag name="AS_UNIQUEID" val="809"/>
</p:tagLst>
</file>

<file path=ppt/tags/tag322.xml><?xml version="1.0" encoding="utf-8"?>
<p:tagLst xmlns:p="http://schemas.openxmlformats.org/presentationml/2006/main">
  <p:tag name="AS_UNIQUEID" val="811"/>
</p:tagLst>
</file>

<file path=ppt/tags/tag323.xml><?xml version="1.0" encoding="utf-8"?>
<p:tagLst xmlns:p="http://schemas.openxmlformats.org/presentationml/2006/main">
  <p:tag name="AS_UNIQUEID" val="813"/>
</p:tagLst>
</file>

<file path=ppt/tags/tag324.xml><?xml version="1.0" encoding="utf-8"?>
<p:tagLst xmlns:p="http://schemas.openxmlformats.org/presentationml/2006/main">
  <p:tag name="AS_UNIQUEID" val="814"/>
</p:tagLst>
</file>

<file path=ppt/tags/tag325.xml><?xml version="1.0" encoding="utf-8"?>
<p:tagLst xmlns:p="http://schemas.openxmlformats.org/presentationml/2006/main">
  <p:tag name="AS_UNIQUEID" val="815"/>
</p:tagLst>
</file>

<file path=ppt/tags/tag326.xml><?xml version="1.0" encoding="utf-8"?>
<p:tagLst xmlns:p="http://schemas.openxmlformats.org/presentationml/2006/main">
  <p:tag name="AS_UNIQUEID" val="816"/>
</p:tagLst>
</file>

<file path=ppt/tags/tag327.xml><?xml version="1.0" encoding="utf-8"?>
<p:tagLst xmlns:p="http://schemas.openxmlformats.org/presentationml/2006/main">
  <p:tag name="AS_UNIQUEID" val="817"/>
</p:tagLst>
</file>

<file path=ppt/tags/tag328.xml><?xml version="1.0" encoding="utf-8"?>
<p:tagLst xmlns:p="http://schemas.openxmlformats.org/presentationml/2006/main">
  <p:tag name="AS_UNIQUEID" val="818"/>
</p:tagLst>
</file>

<file path=ppt/tags/tag329.xml><?xml version="1.0" encoding="utf-8"?>
<p:tagLst xmlns:p="http://schemas.openxmlformats.org/presentationml/2006/main">
  <p:tag name="AS_UNIQUEID" val="819"/>
</p:tagLst>
</file>

<file path=ppt/tags/tag33.xml><?xml version="1.0" encoding="utf-8"?>
<p:tagLst xmlns:p="http://schemas.openxmlformats.org/presentationml/2006/main">
  <p:tag name="AS_UNIQUEID" val="475"/>
</p:tagLst>
</file>

<file path=ppt/tags/tag330.xml><?xml version="1.0" encoding="utf-8"?>
<p:tagLst xmlns:p="http://schemas.openxmlformats.org/presentationml/2006/main">
  <p:tag name="AS_UNIQUEID" val="820"/>
</p:tagLst>
</file>

<file path=ppt/tags/tag331.xml><?xml version="1.0" encoding="utf-8"?>
<p:tagLst xmlns:p="http://schemas.openxmlformats.org/presentationml/2006/main">
  <p:tag name="AS_UNIQUEID" val="821"/>
</p:tagLst>
</file>

<file path=ppt/tags/tag332.xml><?xml version="1.0" encoding="utf-8"?>
<p:tagLst xmlns:p="http://schemas.openxmlformats.org/presentationml/2006/main">
  <p:tag name="AS_UNIQUEID" val="822"/>
</p:tagLst>
</file>

<file path=ppt/tags/tag333.xml><?xml version="1.0" encoding="utf-8"?>
<p:tagLst xmlns:p="http://schemas.openxmlformats.org/presentationml/2006/main">
  <p:tag name="AS_UNIQUEID" val="823"/>
</p:tagLst>
</file>

<file path=ppt/tags/tag334.xml><?xml version="1.0" encoding="utf-8"?>
<p:tagLst xmlns:p="http://schemas.openxmlformats.org/presentationml/2006/main">
  <p:tag name="AS_UNIQUEID" val="825"/>
</p:tagLst>
</file>

<file path=ppt/tags/tag335.xml><?xml version="1.0" encoding="utf-8"?>
<p:tagLst xmlns:p="http://schemas.openxmlformats.org/presentationml/2006/main">
  <p:tag name="AS_UNIQUEID" val="826"/>
</p:tagLst>
</file>

<file path=ppt/tags/tag336.xml><?xml version="1.0" encoding="utf-8"?>
<p:tagLst xmlns:p="http://schemas.openxmlformats.org/presentationml/2006/main">
  <p:tag name="AS_UNIQUEID" val="827"/>
</p:tagLst>
</file>

<file path=ppt/tags/tag337.xml><?xml version="1.0" encoding="utf-8"?>
<p:tagLst xmlns:p="http://schemas.openxmlformats.org/presentationml/2006/main">
  <p:tag name="AS_UNIQUEID" val="828"/>
</p:tagLst>
</file>

<file path=ppt/tags/tag338.xml><?xml version="1.0" encoding="utf-8"?>
<p:tagLst xmlns:p="http://schemas.openxmlformats.org/presentationml/2006/main">
  <p:tag name="AS_UNIQUEID" val="829"/>
</p:tagLst>
</file>

<file path=ppt/tags/tag339.xml><?xml version="1.0" encoding="utf-8"?>
<p:tagLst xmlns:p="http://schemas.openxmlformats.org/presentationml/2006/main">
  <p:tag name="AS_UNIQUEID" val="830"/>
</p:tagLst>
</file>

<file path=ppt/tags/tag34.xml><?xml version="1.0" encoding="utf-8"?>
<p:tagLst xmlns:p="http://schemas.openxmlformats.org/presentationml/2006/main">
  <p:tag name="AS_UNIQUEID" val="488"/>
</p:tagLst>
</file>

<file path=ppt/tags/tag340.xml><?xml version="1.0" encoding="utf-8"?>
<p:tagLst xmlns:p="http://schemas.openxmlformats.org/presentationml/2006/main">
  <p:tag name="AS_UNIQUEID" val="831"/>
</p:tagLst>
</file>

<file path=ppt/tags/tag341.xml><?xml version="1.0" encoding="utf-8"?>
<p:tagLst xmlns:p="http://schemas.openxmlformats.org/presentationml/2006/main">
  <p:tag name="AS_UNIQUEID" val="833"/>
</p:tagLst>
</file>

<file path=ppt/tags/tag342.xml><?xml version="1.0" encoding="utf-8"?>
<p:tagLst xmlns:p="http://schemas.openxmlformats.org/presentationml/2006/main">
  <p:tag name="AS_UNIQUEID" val="834"/>
</p:tagLst>
</file>

<file path=ppt/tags/tag343.xml><?xml version="1.0" encoding="utf-8"?>
<p:tagLst xmlns:p="http://schemas.openxmlformats.org/presentationml/2006/main">
  <p:tag name="AS_UNIQUEID" val="836"/>
</p:tagLst>
</file>

<file path=ppt/tags/tag344.xml><?xml version="1.0" encoding="utf-8"?>
<p:tagLst xmlns:p="http://schemas.openxmlformats.org/presentationml/2006/main">
  <p:tag name="AS_UNIQUEID" val="837"/>
</p:tagLst>
</file>

<file path=ppt/tags/tag345.xml><?xml version="1.0" encoding="utf-8"?>
<p:tagLst xmlns:p="http://schemas.openxmlformats.org/presentationml/2006/main">
  <p:tag name="AS_UNIQUEID" val="838"/>
</p:tagLst>
</file>

<file path=ppt/tags/tag346.xml><?xml version="1.0" encoding="utf-8"?>
<p:tagLst xmlns:p="http://schemas.openxmlformats.org/presentationml/2006/main">
  <p:tag name="AS_UNIQUEID" val="839"/>
</p:tagLst>
</file>

<file path=ppt/tags/tag347.xml><?xml version="1.0" encoding="utf-8"?>
<p:tagLst xmlns:p="http://schemas.openxmlformats.org/presentationml/2006/main">
  <p:tag name="AS_UNIQUEID" val="840"/>
</p:tagLst>
</file>

<file path=ppt/tags/tag348.xml><?xml version="1.0" encoding="utf-8"?>
<p:tagLst xmlns:p="http://schemas.openxmlformats.org/presentationml/2006/main">
  <p:tag name="AS_UNIQUEID" val="841"/>
</p:tagLst>
</file>

<file path=ppt/tags/tag349.xml><?xml version="1.0" encoding="utf-8"?>
<p:tagLst xmlns:p="http://schemas.openxmlformats.org/presentationml/2006/main">
  <p:tag name="AS_UNIQUEID" val="842"/>
</p:tagLst>
</file>

<file path=ppt/tags/tag35.xml><?xml version="1.0" encoding="utf-8"?>
<p:tagLst xmlns:p="http://schemas.openxmlformats.org/presentationml/2006/main">
  <p:tag name="AS_UNIQUEID" val="489"/>
</p:tagLst>
</file>

<file path=ppt/tags/tag350.xml><?xml version="1.0" encoding="utf-8"?>
<p:tagLst xmlns:p="http://schemas.openxmlformats.org/presentationml/2006/main">
  <p:tag name="AS_UNIQUEID" val="843"/>
</p:tagLst>
</file>

<file path=ppt/tags/tag351.xml><?xml version="1.0" encoding="utf-8"?>
<p:tagLst xmlns:p="http://schemas.openxmlformats.org/presentationml/2006/main">
  <p:tag name="AS_UNIQUEID" val="844"/>
</p:tagLst>
</file>

<file path=ppt/tags/tag352.xml><?xml version="1.0" encoding="utf-8"?>
<p:tagLst xmlns:p="http://schemas.openxmlformats.org/presentationml/2006/main">
  <p:tag name="AS_UNIQUEID" val="845"/>
</p:tagLst>
</file>

<file path=ppt/tags/tag353.xml><?xml version="1.0" encoding="utf-8"?>
<p:tagLst xmlns:p="http://schemas.openxmlformats.org/presentationml/2006/main">
  <p:tag name="AS_UNIQUEID" val="846"/>
</p:tagLst>
</file>

<file path=ppt/tags/tag354.xml><?xml version="1.0" encoding="utf-8"?>
<p:tagLst xmlns:p="http://schemas.openxmlformats.org/presentationml/2006/main">
  <p:tag name="AS_UNIQUEID" val="847"/>
</p:tagLst>
</file>

<file path=ppt/tags/tag355.xml><?xml version="1.0" encoding="utf-8"?>
<p:tagLst xmlns:p="http://schemas.openxmlformats.org/presentationml/2006/main">
  <p:tag name="AS_UNIQUEID" val="848"/>
</p:tagLst>
</file>

<file path=ppt/tags/tag356.xml><?xml version="1.0" encoding="utf-8"?>
<p:tagLst xmlns:p="http://schemas.openxmlformats.org/presentationml/2006/main">
  <p:tag name="AS_UNIQUEID" val="849"/>
</p:tagLst>
</file>

<file path=ppt/tags/tag357.xml><?xml version="1.0" encoding="utf-8"?>
<p:tagLst xmlns:p="http://schemas.openxmlformats.org/presentationml/2006/main">
  <p:tag name="AS_UNIQUEID" val="850"/>
</p:tagLst>
</file>

<file path=ppt/tags/tag358.xml><?xml version="1.0" encoding="utf-8"?>
<p:tagLst xmlns:p="http://schemas.openxmlformats.org/presentationml/2006/main">
  <p:tag name="AS_UNIQUEID" val="851"/>
</p:tagLst>
</file>

<file path=ppt/tags/tag359.xml><?xml version="1.0" encoding="utf-8"?>
<p:tagLst xmlns:p="http://schemas.openxmlformats.org/presentationml/2006/main">
  <p:tag name="AS_UNIQUEID" val="852"/>
</p:tagLst>
</file>

<file path=ppt/tags/tag36.xml><?xml version="1.0" encoding="utf-8"?>
<p:tagLst xmlns:p="http://schemas.openxmlformats.org/presentationml/2006/main">
  <p:tag name="AS_UNIQUEID" val="495"/>
</p:tagLst>
</file>

<file path=ppt/tags/tag360.xml><?xml version="1.0" encoding="utf-8"?>
<p:tagLst xmlns:p="http://schemas.openxmlformats.org/presentationml/2006/main">
  <p:tag name="AS_UNIQUEID" val="853"/>
</p:tagLst>
</file>

<file path=ppt/tags/tag361.xml><?xml version="1.0" encoding="utf-8"?>
<p:tagLst xmlns:p="http://schemas.openxmlformats.org/presentationml/2006/main">
  <p:tag name="AS_UNIQUEID" val="854"/>
</p:tagLst>
</file>

<file path=ppt/tags/tag362.xml><?xml version="1.0" encoding="utf-8"?>
<p:tagLst xmlns:p="http://schemas.openxmlformats.org/presentationml/2006/main">
  <p:tag name="AS_UNIQUEID" val="855"/>
</p:tagLst>
</file>

<file path=ppt/tags/tag363.xml><?xml version="1.0" encoding="utf-8"?>
<p:tagLst xmlns:p="http://schemas.openxmlformats.org/presentationml/2006/main">
  <p:tag name="AS_UNIQUEID" val="856"/>
</p:tagLst>
</file>

<file path=ppt/tags/tag364.xml><?xml version="1.0" encoding="utf-8"?>
<p:tagLst xmlns:p="http://schemas.openxmlformats.org/presentationml/2006/main">
  <p:tag name="AS_UNIQUEID" val="857"/>
</p:tagLst>
</file>

<file path=ppt/tags/tag365.xml><?xml version="1.0" encoding="utf-8"?>
<p:tagLst xmlns:p="http://schemas.openxmlformats.org/presentationml/2006/main">
  <p:tag name="AS_UNIQUEID" val="858"/>
</p:tagLst>
</file>

<file path=ppt/tags/tag366.xml><?xml version="1.0" encoding="utf-8"?>
<p:tagLst xmlns:p="http://schemas.openxmlformats.org/presentationml/2006/main">
  <p:tag name="AS_UNIQUEID" val="859"/>
</p:tagLst>
</file>

<file path=ppt/tags/tag367.xml><?xml version="1.0" encoding="utf-8"?>
<p:tagLst xmlns:p="http://schemas.openxmlformats.org/presentationml/2006/main">
  <p:tag name="AS_UNIQUEID" val="860"/>
</p:tagLst>
</file>

<file path=ppt/tags/tag368.xml><?xml version="1.0" encoding="utf-8"?>
<p:tagLst xmlns:p="http://schemas.openxmlformats.org/presentationml/2006/main">
  <p:tag name="AS_UNIQUEID" val="861"/>
</p:tagLst>
</file>

<file path=ppt/tags/tag369.xml><?xml version="1.0" encoding="utf-8"?>
<p:tagLst xmlns:p="http://schemas.openxmlformats.org/presentationml/2006/main">
  <p:tag name="AS_UNIQUEID" val="862"/>
</p:tagLst>
</file>

<file path=ppt/tags/tag37.xml><?xml version="1.0" encoding="utf-8"?>
<p:tagLst xmlns:p="http://schemas.openxmlformats.org/presentationml/2006/main">
  <p:tag name="AS_UNIQUEID" val="491"/>
</p:tagLst>
</file>

<file path=ppt/tags/tag370.xml><?xml version="1.0" encoding="utf-8"?>
<p:tagLst xmlns:p="http://schemas.openxmlformats.org/presentationml/2006/main">
  <p:tag name="AS_UNIQUEID" val="863"/>
</p:tagLst>
</file>

<file path=ppt/tags/tag371.xml><?xml version="1.0" encoding="utf-8"?>
<p:tagLst xmlns:p="http://schemas.openxmlformats.org/presentationml/2006/main">
  <p:tag name="AS_UNIQUEID" val="864"/>
</p:tagLst>
</file>

<file path=ppt/tags/tag372.xml><?xml version="1.0" encoding="utf-8"?>
<p:tagLst xmlns:p="http://schemas.openxmlformats.org/presentationml/2006/main">
  <p:tag name="AS_UNIQUEID" val="865"/>
</p:tagLst>
</file>

<file path=ppt/tags/tag373.xml><?xml version="1.0" encoding="utf-8"?>
<p:tagLst xmlns:p="http://schemas.openxmlformats.org/presentationml/2006/main">
  <p:tag name="AS_UNIQUEID" val="866"/>
</p:tagLst>
</file>

<file path=ppt/tags/tag374.xml><?xml version="1.0" encoding="utf-8"?>
<p:tagLst xmlns:p="http://schemas.openxmlformats.org/presentationml/2006/main">
  <p:tag name="AS_UNIQUEID" val="867"/>
</p:tagLst>
</file>

<file path=ppt/tags/tag375.xml><?xml version="1.0" encoding="utf-8"?>
<p:tagLst xmlns:p="http://schemas.openxmlformats.org/presentationml/2006/main">
  <p:tag name="AS_UNIQUEID" val="868"/>
</p:tagLst>
</file>

<file path=ppt/tags/tag376.xml><?xml version="1.0" encoding="utf-8"?>
<p:tagLst xmlns:p="http://schemas.openxmlformats.org/presentationml/2006/main">
  <p:tag name="AS_UNIQUEID" val="869"/>
</p:tagLst>
</file>

<file path=ppt/tags/tag377.xml><?xml version="1.0" encoding="utf-8"?>
<p:tagLst xmlns:p="http://schemas.openxmlformats.org/presentationml/2006/main">
  <p:tag name="AS_UNIQUEID" val="870"/>
</p:tagLst>
</file>

<file path=ppt/tags/tag378.xml><?xml version="1.0" encoding="utf-8"?>
<p:tagLst xmlns:p="http://schemas.openxmlformats.org/presentationml/2006/main">
  <p:tag name="AS_UNIQUEID" val="871"/>
</p:tagLst>
</file>

<file path=ppt/tags/tag379.xml><?xml version="1.0" encoding="utf-8"?>
<p:tagLst xmlns:p="http://schemas.openxmlformats.org/presentationml/2006/main">
  <p:tag name="AS_UNIQUEID" val="872"/>
</p:tagLst>
</file>

<file path=ppt/tags/tag38.xml><?xml version="1.0" encoding="utf-8"?>
<p:tagLst xmlns:p="http://schemas.openxmlformats.org/presentationml/2006/main">
  <p:tag name="AS_UNIQUEID" val="492"/>
</p:tagLst>
</file>

<file path=ppt/tags/tag380.xml><?xml version="1.0" encoding="utf-8"?>
<p:tagLst xmlns:p="http://schemas.openxmlformats.org/presentationml/2006/main">
  <p:tag name="AS_UNIQUEID" val="873"/>
</p:tagLst>
</file>

<file path=ppt/tags/tag381.xml><?xml version="1.0" encoding="utf-8"?>
<p:tagLst xmlns:p="http://schemas.openxmlformats.org/presentationml/2006/main">
  <p:tag name="AS_UNIQUEID" val="874"/>
</p:tagLst>
</file>

<file path=ppt/tags/tag382.xml><?xml version="1.0" encoding="utf-8"?>
<p:tagLst xmlns:p="http://schemas.openxmlformats.org/presentationml/2006/main">
  <p:tag name="AS_UNIQUEID" val="876"/>
</p:tagLst>
</file>

<file path=ppt/tags/tag383.xml><?xml version="1.0" encoding="utf-8"?>
<p:tagLst xmlns:p="http://schemas.openxmlformats.org/presentationml/2006/main">
  <p:tag name="AS_UNIQUEID" val="877"/>
</p:tagLst>
</file>

<file path=ppt/tags/tag384.xml><?xml version="1.0" encoding="utf-8"?>
<p:tagLst xmlns:p="http://schemas.openxmlformats.org/presentationml/2006/main">
  <p:tag name="AS_UNIQUEID" val="878"/>
</p:tagLst>
</file>

<file path=ppt/tags/tag385.xml><?xml version="1.0" encoding="utf-8"?>
<p:tagLst xmlns:p="http://schemas.openxmlformats.org/presentationml/2006/main">
  <p:tag name="AS_UNIQUEID" val="880"/>
</p:tagLst>
</file>

<file path=ppt/tags/tag386.xml><?xml version="1.0" encoding="utf-8"?>
<p:tagLst xmlns:p="http://schemas.openxmlformats.org/presentationml/2006/main">
  <p:tag name="AS_UNIQUEID" val="881"/>
</p:tagLst>
</file>

<file path=ppt/tags/tag387.xml><?xml version="1.0" encoding="utf-8"?>
<p:tagLst xmlns:p="http://schemas.openxmlformats.org/presentationml/2006/main">
  <p:tag name="AS_UNIQUEID" val="883"/>
</p:tagLst>
</file>

<file path=ppt/tags/tag388.xml><?xml version="1.0" encoding="utf-8"?>
<p:tagLst xmlns:p="http://schemas.openxmlformats.org/presentationml/2006/main">
  <p:tag name="AS_UNIQUEID" val="884"/>
</p:tagLst>
</file>

<file path=ppt/tags/tag389.xml><?xml version="1.0" encoding="utf-8"?>
<p:tagLst xmlns:p="http://schemas.openxmlformats.org/presentationml/2006/main">
  <p:tag name="AS_UNIQUEID" val="885"/>
</p:tagLst>
</file>

<file path=ppt/tags/tag39.xml><?xml version="1.0" encoding="utf-8"?>
<p:tagLst xmlns:p="http://schemas.openxmlformats.org/presentationml/2006/main">
  <p:tag name="AS_UNIQUEID" val="493"/>
</p:tagLst>
</file>

<file path=ppt/tags/tag390.xml><?xml version="1.0" encoding="utf-8"?>
<p:tagLst xmlns:p="http://schemas.openxmlformats.org/presentationml/2006/main">
  <p:tag name="AS_UNIQUEID" val="886"/>
</p:tagLst>
</file>

<file path=ppt/tags/tag391.xml><?xml version="1.0" encoding="utf-8"?>
<p:tagLst xmlns:p="http://schemas.openxmlformats.org/presentationml/2006/main">
  <p:tag name="AS_UNIQUEID" val="887"/>
</p:tagLst>
</file>

<file path=ppt/tags/tag392.xml><?xml version="1.0" encoding="utf-8"?>
<p:tagLst xmlns:p="http://schemas.openxmlformats.org/presentationml/2006/main">
  <p:tag name="AS_UNIQUEID" val="888"/>
</p:tagLst>
</file>

<file path=ppt/tags/tag393.xml><?xml version="1.0" encoding="utf-8"?>
<p:tagLst xmlns:p="http://schemas.openxmlformats.org/presentationml/2006/main">
  <p:tag name="AS_UNIQUEID" val="889"/>
</p:tagLst>
</file>

<file path=ppt/tags/tag394.xml><?xml version="1.0" encoding="utf-8"?>
<p:tagLst xmlns:p="http://schemas.openxmlformats.org/presentationml/2006/main">
  <p:tag name="AS_UNIQUEID" val="890"/>
</p:tagLst>
</file>

<file path=ppt/tags/tag395.xml><?xml version="1.0" encoding="utf-8"?>
<p:tagLst xmlns:p="http://schemas.openxmlformats.org/presentationml/2006/main">
  <p:tag name="AS_UNIQUEID" val="891"/>
</p:tagLst>
</file>

<file path=ppt/tags/tag396.xml><?xml version="1.0" encoding="utf-8"?>
<p:tagLst xmlns:p="http://schemas.openxmlformats.org/presentationml/2006/main">
  <p:tag name="AS_UNIQUEID" val="892"/>
</p:tagLst>
</file>

<file path=ppt/tags/tag397.xml><?xml version="1.0" encoding="utf-8"?>
<p:tagLst xmlns:p="http://schemas.openxmlformats.org/presentationml/2006/main">
  <p:tag name="AS_UNIQUEID" val="893"/>
</p:tagLst>
</file>

<file path=ppt/tags/tag398.xml><?xml version="1.0" encoding="utf-8"?>
<p:tagLst xmlns:p="http://schemas.openxmlformats.org/presentationml/2006/main">
  <p:tag name="AS_UNIQUEID" val="894"/>
</p:tagLst>
</file>

<file path=ppt/tags/tag399.xml><?xml version="1.0" encoding="utf-8"?>
<p:tagLst xmlns:p="http://schemas.openxmlformats.org/presentationml/2006/main">
  <p:tag name="AS_UNIQUEID" val="895"/>
</p:tagLst>
</file>

<file path=ppt/tags/tag4.xml><?xml version="1.0" encoding="utf-8"?>
<p:tagLst xmlns:p="http://schemas.openxmlformats.org/presentationml/2006/main">
  <p:tag name="AS_UNIQUEID" val="437"/>
</p:tagLst>
</file>

<file path=ppt/tags/tag40.xml><?xml version="1.0" encoding="utf-8"?>
<p:tagLst xmlns:p="http://schemas.openxmlformats.org/presentationml/2006/main">
  <p:tag name="AS_UNIQUEID" val="497"/>
  <p:tag name="KSO_WM_BEAUTIFY_FLAG" val="#wm#"/>
  <p:tag name="KSO_WM_TAG_VERSION" val="1.0"/>
  <p:tag name="KSO_WM_TEMPLATE_CATEGORY" val="custom"/>
  <p:tag name="KSO_WM_TEMPLATE_INDEX" val="160443"/>
  <p:tag name="KSO_WM_UNIT_CLEAR" val="1"/>
  <p:tag name="KSO_WM_UNIT_COMPATIBLE" val="0"/>
  <p:tag name="KSO_WM_UNIT_HIGHLIGHT" val="0"/>
  <p:tag name="KSO_WM_UNIT_ID" val="custom160443_1*a*1"/>
  <p:tag name="KSO_WM_UNIT_INDEX" val="1"/>
  <p:tag name="KSO_WM_UNIT_ISCONTENTSTITLE" val="0"/>
  <p:tag name="KSO_WM_UNIT_LAYERLEVEL" val="1"/>
  <p:tag name="KSO_WM_UNIT_PRESET_TEXT_INDEX" val="3"/>
  <p:tag name="KSO_WM_UNIT_PRESET_TEXT_LEN" val="17"/>
  <p:tag name="KSO_WM_UNIT_TYPE" val="a"/>
  <p:tag name="KSO_WM_UNIT_VALUE" val="26"/>
</p:tagLst>
</file>

<file path=ppt/tags/tag400.xml><?xml version="1.0" encoding="utf-8"?>
<p:tagLst xmlns:p="http://schemas.openxmlformats.org/presentationml/2006/main">
  <p:tag name="AS_UNIQUEID" val="896"/>
</p:tagLst>
</file>

<file path=ppt/tags/tag401.xml><?xml version="1.0" encoding="utf-8"?>
<p:tagLst xmlns:p="http://schemas.openxmlformats.org/presentationml/2006/main">
  <p:tag name="AS_UNIQUEID" val="898"/>
</p:tagLst>
</file>

<file path=ppt/tags/tag402.xml><?xml version="1.0" encoding="utf-8"?>
<p:tagLst xmlns:p="http://schemas.openxmlformats.org/presentationml/2006/main">
  <p:tag name="AS_UNIQUEID" val="900"/>
</p:tagLst>
</file>

<file path=ppt/tags/tag403.xml><?xml version="1.0" encoding="utf-8"?>
<p:tagLst xmlns:p="http://schemas.openxmlformats.org/presentationml/2006/main">
  <p:tag name="AS_UNIQUEID" val="901"/>
</p:tagLst>
</file>

<file path=ppt/tags/tag404.xml><?xml version="1.0" encoding="utf-8"?>
<p:tagLst xmlns:p="http://schemas.openxmlformats.org/presentationml/2006/main">
  <p:tag name="AS_UNIQUEID" val="902"/>
</p:tagLst>
</file>

<file path=ppt/tags/tag405.xml><?xml version="1.0" encoding="utf-8"?>
<p:tagLst xmlns:p="http://schemas.openxmlformats.org/presentationml/2006/main">
  <p:tag name="AS_UNIQUEID" val="903"/>
</p:tagLst>
</file>

<file path=ppt/tags/tag406.xml><?xml version="1.0" encoding="utf-8"?>
<p:tagLst xmlns:p="http://schemas.openxmlformats.org/presentationml/2006/main">
  <p:tag name="AS_UNIQUEID" val="904"/>
</p:tagLst>
</file>

<file path=ppt/tags/tag407.xml><?xml version="1.0" encoding="utf-8"?>
<p:tagLst xmlns:p="http://schemas.openxmlformats.org/presentationml/2006/main">
  <p:tag name="AS_UNIQUEID" val="905"/>
</p:tagLst>
</file>

<file path=ppt/tags/tag408.xml><?xml version="1.0" encoding="utf-8"?>
<p:tagLst xmlns:p="http://schemas.openxmlformats.org/presentationml/2006/main">
  <p:tag name="AS_UNIQUEID" val="910"/>
</p:tagLst>
</file>

<file path=ppt/tags/tag409.xml><?xml version="1.0" encoding="utf-8"?>
<p:tagLst xmlns:p="http://schemas.openxmlformats.org/presentationml/2006/main">
  <p:tag name="AS_UNIQUEID" val="911"/>
</p:tagLst>
</file>

<file path=ppt/tags/tag41.xml><?xml version="1.0" encoding="utf-8"?>
<p:tagLst xmlns:p="http://schemas.openxmlformats.org/presentationml/2006/main">
  <p:tag name="AS_UNIQUEID" val="499"/>
</p:tagLst>
</file>

<file path=ppt/tags/tag410.xml><?xml version="1.0" encoding="utf-8"?>
<p:tagLst xmlns:p="http://schemas.openxmlformats.org/presentationml/2006/main">
  <p:tag name="AS_UNIQUEID" val="912"/>
</p:tagLst>
</file>

<file path=ppt/tags/tag411.xml><?xml version="1.0" encoding="utf-8"?>
<p:tagLst xmlns:p="http://schemas.openxmlformats.org/presentationml/2006/main">
  <p:tag name="AS_UNIQUEID" val="913"/>
</p:tagLst>
</file>

<file path=ppt/tags/tag412.xml><?xml version="1.0" encoding="utf-8"?>
<p:tagLst xmlns:p="http://schemas.openxmlformats.org/presentationml/2006/main">
  <p:tag name="AS_UNIQUEID" val="914"/>
</p:tagLst>
</file>

<file path=ppt/tags/tag413.xml><?xml version="1.0" encoding="utf-8"?>
<p:tagLst xmlns:p="http://schemas.openxmlformats.org/presentationml/2006/main">
  <p:tag name="AS_UNIQUEID" val="915"/>
</p:tagLst>
</file>

<file path=ppt/tags/tag414.xml><?xml version="1.0" encoding="utf-8"?>
<p:tagLst xmlns:p="http://schemas.openxmlformats.org/presentationml/2006/main">
  <p:tag name="AS_UNIQUEID" val="916"/>
</p:tagLst>
</file>

<file path=ppt/tags/tag415.xml><?xml version="1.0" encoding="utf-8"?>
<p:tagLst xmlns:p="http://schemas.openxmlformats.org/presentationml/2006/main">
  <p:tag name="AS_UNIQUEID" val="917"/>
</p:tagLst>
</file>

<file path=ppt/tags/tag416.xml><?xml version="1.0" encoding="utf-8"?>
<p:tagLst xmlns:p="http://schemas.openxmlformats.org/presentationml/2006/main">
  <p:tag name="AS_UNIQUEID" val="918"/>
</p:tagLst>
</file>

<file path=ppt/tags/tag417.xml><?xml version="1.0" encoding="utf-8"?>
<p:tagLst xmlns:p="http://schemas.openxmlformats.org/presentationml/2006/main">
  <p:tag name="AS_UNIQUEID" val="919"/>
</p:tagLst>
</file>

<file path=ppt/tags/tag418.xml><?xml version="1.0" encoding="utf-8"?>
<p:tagLst xmlns:p="http://schemas.openxmlformats.org/presentationml/2006/main">
  <p:tag name="AS_UNIQUEID" val="920"/>
</p:tagLst>
</file>

<file path=ppt/tags/tag419.xml><?xml version="1.0" encoding="utf-8"?>
<p:tagLst xmlns:p="http://schemas.openxmlformats.org/presentationml/2006/main">
  <p:tag name="AS_UNIQUEID" val="907"/>
</p:tagLst>
</file>

<file path=ppt/tags/tag42.xml><?xml version="1.0" encoding="utf-8"?>
<p:tagLst xmlns:p="http://schemas.openxmlformats.org/presentationml/2006/main">
  <p:tag name="AS_UNIQUEID" val="500"/>
</p:tagLst>
</file>

<file path=ppt/tags/tag420.xml><?xml version="1.0" encoding="utf-8"?>
<p:tagLst xmlns:p="http://schemas.openxmlformats.org/presentationml/2006/main">
  <p:tag name="AS_UNIQUEID" val="908"/>
</p:tagLst>
</file>

<file path=ppt/tags/tag421.xml><?xml version="1.0" encoding="utf-8"?>
<p:tagLst xmlns:p="http://schemas.openxmlformats.org/presentationml/2006/main">
  <p:tag name="AS_UNIQUEID" val="926"/>
</p:tagLst>
</file>

<file path=ppt/tags/tag422.xml><?xml version="1.0" encoding="utf-8"?>
<p:tagLst xmlns:p="http://schemas.openxmlformats.org/presentationml/2006/main">
  <p:tag name="AS_UNIQUEID" val="927"/>
</p:tagLst>
</file>

<file path=ppt/tags/tag423.xml><?xml version="1.0" encoding="utf-8"?>
<p:tagLst xmlns:p="http://schemas.openxmlformats.org/presentationml/2006/main">
  <p:tag name="AS_UNIQUEID" val="928"/>
</p:tagLst>
</file>

<file path=ppt/tags/tag424.xml><?xml version="1.0" encoding="utf-8"?>
<p:tagLst xmlns:p="http://schemas.openxmlformats.org/presentationml/2006/main">
  <p:tag name="AS_UNIQUEID" val="929"/>
</p:tagLst>
</file>

<file path=ppt/tags/tag425.xml><?xml version="1.0" encoding="utf-8"?>
<p:tagLst xmlns:p="http://schemas.openxmlformats.org/presentationml/2006/main">
  <p:tag name="AS_UNIQUEID" val="930"/>
</p:tagLst>
</file>

<file path=ppt/tags/tag426.xml><?xml version="1.0" encoding="utf-8"?>
<p:tagLst xmlns:p="http://schemas.openxmlformats.org/presentationml/2006/main">
  <p:tag name="AS_UNIQUEID" val="931"/>
</p:tagLst>
</file>

<file path=ppt/tags/tag427.xml><?xml version="1.0" encoding="utf-8"?>
<p:tagLst xmlns:p="http://schemas.openxmlformats.org/presentationml/2006/main">
  <p:tag name="AS_UNIQUEID" val="932"/>
</p:tagLst>
</file>

<file path=ppt/tags/tag428.xml><?xml version="1.0" encoding="utf-8"?>
<p:tagLst xmlns:p="http://schemas.openxmlformats.org/presentationml/2006/main">
  <p:tag name="AS_UNIQUEID" val="933"/>
</p:tagLst>
</file>

<file path=ppt/tags/tag429.xml><?xml version="1.0" encoding="utf-8"?>
<p:tagLst xmlns:p="http://schemas.openxmlformats.org/presentationml/2006/main">
  <p:tag name="AS_UNIQUEID" val="934"/>
</p:tagLst>
</file>

<file path=ppt/tags/tag43.xml><?xml version="1.0" encoding="utf-8"?>
<p:tagLst xmlns:p="http://schemas.openxmlformats.org/presentationml/2006/main">
  <p:tag name="AS_UNIQUEID" val="501"/>
</p:tagLst>
</file>

<file path=ppt/tags/tag430.xml><?xml version="1.0" encoding="utf-8"?>
<p:tagLst xmlns:p="http://schemas.openxmlformats.org/presentationml/2006/main">
  <p:tag name="AS_UNIQUEID" val="935"/>
</p:tagLst>
</file>

<file path=ppt/tags/tag431.xml><?xml version="1.0" encoding="utf-8"?>
<p:tagLst xmlns:p="http://schemas.openxmlformats.org/presentationml/2006/main">
  <p:tag name="AS_UNIQUEID" val="936"/>
</p:tagLst>
</file>

<file path=ppt/tags/tag432.xml><?xml version="1.0" encoding="utf-8"?>
<p:tagLst xmlns:p="http://schemas.openxmlformats.org/presentationml/2006/main">
  <p:tag name="AS_UNIQUEID" val="937"/>
</p:tagLst>
</file>

<file path=ppt/tags/tag433.xml><?xml version="1.0" encoding="utf-8"?>
<p:tagLst xmlns:p="http://schemas.openxmlformats.org/presentationml/2006/main">
  <p:tag name="AS_UNIQUEID" val="938"/>
</p:tagLst>
</file>

<file path=ppt/tags/tag434.xml><?xml version="1.0" encoding="utf-8"?>
<p:tagLst xmlns:p="http://schemas.openxmlformats.org/presentationml/2006/main">
  <p:tag name="AS_UNIQUEID" val="939"/>
</p:tagLst>
</file>

<file path=ppt/tags/tag435.xml><?xml version="1.0" encoding="utf-8"?>
<p:tagLst xmlns:p="http://schemas.openxmlformats.org/presentationml/2006/main">
  <p:tag name="KSO_WM_BEAUTIFY_FLAG" val="#wm#"/>
  <p:tag name="KSO_WM_SLIDE_ID" val="custom20187308_1"/>
  <p:tag name="KSO_WM_SLIDE_INDEX" val="1"/>
  <p:tag name="KSO_WM_SLIDE_ITEM_CNT" val="0"/>
  <p:tag name="KSO_WM_SLIDE_LAYOUT" val="a_b"/>
  <p:tag name="KSO_WM_SLIDE_LAYOUT_CNT" val="1_1"/>
  <p:tag name="KSO_WM_SLIDE_SUBTYPE" val="pureTxt"/>
  <p:tag name="KSO_WM_SLIDE_TYPE" val="title"/>
  <p:tag name="KSO_WM_TAG_VERSION" val="1.0"/>
  <p:tag name="KSO_WM_TEMPLATE_CATEGORY" val="custom"/>
  <p:tag name="KSO_WM_TEMPLATE_INDEX" val="20187308"/>
  <p:tag name="KSO_WM_TEMPLATE_SUBCATEGORY" val="0"/>
  <p:tag name="KSO_WM_TEMPLATE_THUMBS_INDEX" val="1、2、3、6、8、10、11、12、15"/>
</p:tagLst>
</file>

<file path=ppt/tags/tag436.xml><?xml version="1.0" encoding="utf-8"?>
<p:tagLst xmlns:p="http://schemas.openxmlformats.org/presentationml/2006/main">
  <p:tag name="AS_UNIQUEID" val="922"/>
</p:tagLst>
</file>

<file path=ppt/tags/tag437.xml><?xml version="1.0" encoding="utf-8"?>
<p:tagLst xmlns:p="http://schemas.openxmlformats.org/presentationml/2006/main">
  <p:tag name="AS_UNIQUEID" val="923"/>
</p:tagLst>
</file>

<file path=ppt/tags/tag438.xml><?xml version="1.0" encoding="utf-8"?>
<p:tagLst xmlns:p="http://schemas.openxmlformats.org/presentationml/2006/main">
  <p:tag name="AS_UNIQUEID" val="924"/>
</p:tagLst>
</file>

<file path=ppt/tags/tag439.xml><?xml version="1.0" encoding="utf-8"?>
<p:tagLst xmlns:p="http://schemas.openxmlformats.org/presentationml/2006/main">
  <p:tag name="AS_UNIQUEID" val="941"/>
</p:tagLst>
</file>

<file path=ppt/tags/tag44.xml><?xml version="1.0" encoding="utf-8"?>
<p:tagLst xmlns:p="http://schemas.openxmlformats.org/presentationml/2006/main">
  <p:tag name="AS_UNIQUEID" val="502"/>
</p:tagLst>
</file>

<file path=ppt/tags/tag440.xml><?xml version="1.0" encoding="utf-8"?>
<p:tagLst xmlns:p="http://schemas.openxmlformats.org/presentationml/2006/main">
  <p:tag name="AS_UNIQUEID" val="942"/>
</p:tagLst>
</file>

<file path=ppt/tags/tag441.xml><?xml version="1.0" encoding="utf-8"?>
<p:tagLst xmlns:p="http://schemas.openxmlformats.org/presentationml/2006/main">
  <p:tag name="AS_UNIQUEID" val="943"/>
</p:tagLst>
</file>

<file path=ppt/tags/tag442.xml><?xml version="1.0" encoding="utf-8"?>
<p:tagLst xmlns:p="http://schemas.openxmlformats.org/presentationml/2006/main">
  <p:tag name="AS_UNIQUEID" val="944"/>
</p:tagLst>
</file>

<file path=ppt/tags/tag443.xml><?xml version="1.0" encoding="utf-8"?>
<p:tagLst xmlns:p="http://schemas.openxmlformats.org/presentationml/2006/main">
  <p:tag name="AS_UNIQUEID" val="945"/>
</p:tagLst>
</file>

<file path=ppt/tags/tag444.xml><?xml version="1.0" encoding="utf-8"?>
<p:tagLst xmlns:p="http://schemas.openxmlformats.org/presentationml/2006/main">
  <p:tag name="AS_UNIQUEID" val="947"/>
</p:tagLst>
</file>

<file path=ppt/tags/tag445.xml><?xml version="1.0" encoding="utf-8"?>
<p:tagLst xmlns:p="http://schemas.openxmlformats.org/presentationml/2006/main">
  <p:tag name="AS_UNIQUEID" val="948"/>
</p:tagLst>
</file>

<file path=ppt/tags/tag446.xml><?xml version="1.0" encoding="utf-8"?>
<p:tagLst xmlns:p="http://schemas.openxmlformats.org/presentationml/2006/main">
  <p:tag name="AS_UNIQUEID" val="949"/>
</p:tagLst>
</file>

<file path=ppt/tags/tag447.xml><?xml version="1.0" encoding="utf-8"?>
<p:tagLst xmlns:p="http://schemas.openxmlformats.org/presentationml/2006/main">
  <p:tag name="AS_UNIQUEID" val="950"/>
</p:tagLst>
</file>

<file path=ppt/tags/tag448.xml><?xml version="1.0" encoding="utf-8"?>
<p:tagLst xmlns:p="http://schemas.openxmlformats.org/presentationml/2006/main">
  <p:tag name="AS_UNIQUEID" val="951"/>
</p:tagLst>
</file>

<file path=ppt/tags/tag449.xml><?xml version="1.0" encoding="utf-8"?>
<p:tagLst xmlns:p="http://schemas.openxmlformats.org/presentationml/2006/main">
  <p:tag name="AS_UNIQUEID" val="952"/>
</p:tagLst>
</file>

<file path=ppt/tags/tag45.xml><?xml version="1.0" encoding="utf-8"?>
<p:tagLst xmlns:p="http://schemas.openxmlformats.org/presentationml/2006/main">
  <p:tag name="AS_UNIQUEID" val="504"/>
</p:tagLst>
</file>

<file path=ppt/tags/tag450.xml><?xml version="1.0" encoding="utf-8"?>
<p:tagLst xmlns:p="http://schemas.openxmlformats.org/presentationml/2006/main">
  <p:tag name="AS_UNIQUEID" val="953"/>
</p:tagLst>
</file>

<file path=ppt/tags/tag451.xml><?xml version="1.0" encoding="utf-8"?>
<p:tagLst xmlns:p="http://schemas.openxmlformats.org/presentationml/2006/main">
  <p:tag name="AS_UNIQUEID" val="954"/>
</p:tagLst>
</file>

<file path=ppt/tags/tag452.xml><?xml version="1.0" encoding="utf-8"?>
<p:tagLst xmlns:p="http://schemas.openxmlformats.org/presentationml/2006/main">
  <p:tag name="AS_UNIQUEID" val="955"/>
</p:tagLst>
</file>

<file path=ppt/tags/tag453.xml><?xml version="1.0" encoding="utf-8"?>
<p:tagLst xmlns:p="http://schemas.openxmlformats.org/presentationml/2006/main">
  <p:tag name="AS_UNIQUEID" val="956"/>
</p:tagLst>
</file>

<file path=ppt/tags/tag454.xml><?xml version="1.0" encoding="utf-8"?>
<p:tagLst xmlns:p="http://schemas.openxmlformats.org/presentationml/2006/main">
  <p:tag name="AS_UNIQUEID" val="957"/>
</p:tagLst>
</file>

<file path=ppt/tags/tag455.xml><?xml version="1.0" encoding="utf-8"?>
<p:tagLst xmlns:p="http://schemas.openxmlformats.org/presentationml/2006/main">
  <p:tag name="AS_UNIQUEID" val="958"/>
</p:tagLst>
</file>

<file path=ppt/tags/tag456.xml><?xml version="1.0" encoding="utf-8"?>
<p:tagLst xmlns:p="http://schemas.openxmlformats.org/presentationml/2006/main">
  <p:tag name="AS_UNIQUEID" val="959"/>
</p:tagLst>
</file>

<file path=ppt/tags/tag457.xml><?xml version="1.0" encoding="utf-8"?>
<p:tagLst xmlns:p="http://schemas.openxmlformats.org/presentationml/2006/main">
  <p:tag name="AS_UNIQUEID" val="960"/>
</p:tagLst>
</file>

<file path=ppt/tags/tag458.xml><?xml version="1.0" encoding="utf-8"?>
<p:tagLst xmlns:p="http://schemas.openxmlformats.org/presentationml/2006/main">
  <p:tag name="AS_UNIQUEID" val="962"/>
</p:tagLst>
</file>

<file path=ppt/tags/tag459.xml><?xml version="1.0" encoding="utf-8"?>
<p:tagLst xmlns:p="http://schemas.openxmlformats.org/presentationml/2006/main">
  <p:tag name="AS_UNIQUEID" val="963"/>
</p:tagLst>
</file>

<file path=ppt/tags/tag46.xml><?xml version="1.0" encoding="utf-8"?>
<p:tagLst xmlns:p="http://schemas.openxmlformats.org/presentationml/2006/main">
  <p:tag name="AS_UNIQUEID" val="505"/>
</p:tagLst>
</file>

<file path=ppt/tags/tag460.xml><?xml version="1.0" encoding="utf-8"?>
<p:tagLst xmlns:p="http://schemas.openxmlformats.org/presentationml/2006/main">
  <p:tag name="AS_UNIQUEID" val="964"/>
</p:tagLst>
</file>

<file path=ppt/tags/tag461.xml><?xml version="1.0" encoding="utf-8"?>
<p:tagLst xmlns:p="http://schemas.openxmlformats.org/presentationml/2006/main">
  <p:tag name="AS_UNIQUEID" val="970"/>
</p:tagLst>
</file>

<file path=ppt/tags/tag462.xml><?xml version="1.0" encoding="utf-8"?>
<p:tagLst xmlns:p="http://schemas.openxmlformats.org/presentationml/2006/main">
  <p:tag name="AS_UNIQUEID" val="971"/>
</p:tagLst>
</file>

<file path=ppt/tags/tag463.xml><?xml version="1.0" encoding="utf-8"?>
<p:tagLst xmlns:p="http://schemas.openxmlformats.org/presentationml/2006/main">
  <p:tag name="AS_UNIQUEID" val="972"/>
</p:tagLst>
</file>

<file path=ppt/tags/tag464.xml><?xml version="1.0" encoding="utf-8"?>
<p:tagLst xmlns:p="http://schemas.openxmlformats.org/presentationml/2006/main">
  <p:tag name="AS_UNIQUEID" val="973"/>
</p:tagLst>
</file>

<file path=ppt/tags/tag465.xml><?xml version="1.0" encoding="utf-8"?>
<p:tagLst xmlns:p="http://schemas.openxmlformats.org/presentationml/2006/main">
  <p:tag name="AS_UNIQUEID" val="974"/>
</p:tagLst>
</file>

<file path=ppt/tags/tag466.xml><?xml version="1.0" encoding="utf-8"?>
<p:tagLst xmlns:p="http://schemas.openxmlformats.org/presentationml/2006/main">
  <p:tag name="AS_UNIQUEID" val="975"/>
</p:tagLst>
</file>

<file path=ppt/tags/tag467.xml><?xml version="1.0" encoding="utf-8"?>
<p:tagLst xmlns:p="http://schemas.openxmlformats.org/presentationml/2006/main">
  <p:tag name="AS_UNIQUEID" val="976"/>
</p:tagLst>
</file>

<file path=ppt/tags/tag468.xml><?xml version="1.0" encoding="utf-8"?>
<p:tagLst xmlns:p="http://schemas.openxmlformats.org/presentationml/2006/main">
  <p:tag name="AS_UNIQUEID" val="977"/>
</p:tagLst>
</file>

<file path=ppt/tags/tag469.xml><?xml version="1.0" encoding="utf-8"?>
<p:tagLst xmlns:p="http://schemas.openxmlformats.org/presentationml/2006/main">
  <p:tag name="AS_UNIQUEID" val="978"/>
</p:tagLst>
</file>

<file path=ppt/tags/tag47.xml><?xml version="1.0" encoding="utf-8"?>
<p:tagLst xmlns:p="http://schemas.openxmlformats.org/presentationml/2006/main">
  <p:tag name="AS_UNIQUEID" val="506"/>
</p:tagLst>
</file>

<file path=ppt/tags/tag470.xml><?xml version="1.0" encoding="utf-8"?>
<p:tagLst xmlns:p="http://schemas.openxmlformats.org/presentationml/2006/main">
  <p:tag name="AS_UNIQUEID" val="979"/>
</p:tagLst>
</file>

<file path=ppt/tags/tag471.xml><?xml version="1.0" encoding="utf-8"?>
<p:tagLst xmlns:p="http://schemas.openxmlformats.org/presentationml/2006/main">
  <p:tag name="AS_UNIQUEID" val="980"/>
</p:tagLst>
</file>

<file path=ppt/tags/tag472.xml><?xml version="1.0" encoding="utf-8"?>
<p:tagLst xmlns:p="http://schemas.openxmlformats.org/presentationml/2006/main">
  <p:tag name="AS_UNIQUEID" val="981"/>
</p:tagLst>
</file>

<file path=ppt/tags/tag473.xml><?xml version="1.0" encoding="utf-8"?>
<p:tagLst xmlns:p="http://schemas.openxmlformats.org/presentationml/2006/main">
  <p:tag name="AS_UNIQUEID" val="982"/>
</p:tagLst>
</file>

<file path=ppt/tags/tag474.xml><?xml version="1.0" encoding="utf-8"?>
<p:tagLst xmlns:p="http://schemas.openxmlformats.org/presentationml/2006/main">
  <p:tag name="AS_UNIQUEID" val="966"/>
</p:tagLst>
</file>

<file path=ppt/tags/tag475.xml><?xml version="1.0" encoding="utf-8"?>
<p:tagLst xmlns:p="http://schemas.openxmlformats.org/presentationml/2006/main">
  <p:tag name="AS_UNIQUEID" val="967"/>
</p:tagLst>
</file>

<file path=ppt/tags/tag476.xml><?xml version="1.0" encoding="utf-8"?>
<p:tagLst xmlns:p="http://schemas.openxmlformats.org/presentationml/2006/main">
  <p:tag name="AS_UNIQUEID" val="968"/>
</p:tagLst>
</file>

<file path=ppt/tags/tag477.xml><?xml version="1.0" encoding="utf-8"?>
<p:tagLst xmlns:p="http://schemas.openxmlformats.org/presentationml/2006/main">
  <p:tag name="AS_UNIQUEID" val="984"/>
</p:tagLst>
</file>

<file path=ppt/tags/tag478.xml><?xml version="1.0" encoding="utf-8"?>
<p:tagLst xmlns:p="http://schemas.openxmlformats.org/presentationml/2006/main">
  <p:tag name="AS_UNIQUEID" val="985"/>
</p:tagLst>
</file>

<file path=ppt/tags/tag479.xml><?xml version="1.0" encoding="utf-8"?>
<p:tagLst xmlns:p="http://schemas.openxmlformats.org/presentationml/2006/main">
  <p:tag name="AS_UNIQUEID" val="986"/>
</p:tagLst>
</file>

<file path=ppt/tags/tag48.xml><?xml version="1.0" encoding="utf-8"?>
<p:tagLst xmlns:p="http://schemas.openxmlformats.org/presentationml/2006/main">
  <p:tag name="AS_UNIQUEID" val="507"/>
</p:tagLst>
</file>

<file path=ppt/tags/tag480.xml><?xml version="1.0" encoding="utf-8"?>
<p:tagLst xmlns:p="http://schemas.openxmlformats.org/presentationml/2006/main">
  <p:tag name="AS_UNIQUEID" val="987"/>
</p:tagLst>
</file>

<file path=ppt/tags/tag481.xml><?xml version="1.0" encoding="utf-8"?>
<p:tagLst xmlns:p="http://schemas.openxmlformats.org/presentationml/2006/main">
  <p:tag name="AS_UNIQUEID" val="988"/>
</p:tagLst>
</file>

<file path=ppt/tags/tag482.xml><?xml version="1.0" encoding="utf-8"?>
<p:tagLst xmlns:p="http://schemas.openxmlformats.org/presentationml/2006/main">
  <p:tag name="AS_UNIQUEID" val="989"/>
</p:tagLst>
</file>

<file path=ppt/tags/tag483.xml><?xml version="1.0" encoding="utf-8"?>
<p:tagLst xmlns:p="http://schemas.openxmlformats.org/presentationml/2006/main">
  <p:tag name="AS_UNIQUEID" val="990"/>
</p:tagLst>
</file>

<file path=ppt/tags/tag484.xml><?xml version="1.0" encoding="utf-8"?>
<p:tagLst xmlns:p="http://schemas.openxmlformats.org/presentationml/2006/main">
  <p:tag name="AS_UNIQUEID" val="991"/>
</p:tagLst>
</file>

<file path=ppt/tags/tag485.xml><?xml version="1.0" encoding="utf-8"?>
<p:tagLst xmlns:p="http://schemas.openxmlformats.org/presentationml/2006/main">
  <p:tag name="AS_UNIQUEID" val="993"/>
</p:tagLst>
</file>

<file path=ppt/tags/tag486.xml><?xml version="1.0" encoding="utf-8"?>
<p:tagLst xmlns:p="http://schemas.openxmlformats.org/presentationml/2006/main">
  <p:tag name="AS_UNIQUEID" val="994"/>
</p:tagLst>
</file>

<file path=ppt/tags/tag487.xml><?xml version="1.0" encoding="utf-8"?>
<p:tagLst xmlns:p="http://schemas.openxmlformats.org/presentationml/2006/main">
  <p:tag name="AS_UNIQUEID" val="995"/>
</p:tagLst>
</file>

<file path=ppt/tags/tag488.xml><?xml version="1.0" encoding="utf-8"?>
<p:tagLst xmlns:p="http://schemas.openxmlformats.org/presentationml/2006/main">
  <p:tag name="AS_UNIQUEID" val="996"/>
</p:tagLst>
</file>

<file path=ppt/tags/tag489.xml><?xml version="1.0" encoding="utf-8"?>
<p:tagLst xmlns:p="http://schemas.openxmlformats.org/presentationml/2006/main">
  <p:tag name="AS_UNIQUEID" val="997"/>
</p:tagLst>
</file>

<file path=ppt/tags/tag49.xml><?xml version="1.0" encoding="utf-8"?>
<p:tagLst xmlns:p="http://schemas.openxmlformats.org/presentationml/2006/main">
  <p:tag name="AS_UNIQUEID" val="508"/>
</p:tagLst>
</file>

<file path=ppt/tags/tag490.xml><?xml version="1.0" encoding="utf-8"?>
<p:tagLst xmlns:p="http://schemas.openxmlformats.org/presentationml/2006/main">
  <p:tag name="AS_UNIQUEID" val="998"/>
</p:tagLst>
</file>

<file path=ppt/tags/tag491.xml><?xml version="1.0" encoding="utf-8"?>
<p:tagLst xmlns:p="http://schemas.openxmlformats.org/presentationml/2006/main">
  <p:tag name="AS_UNIQUEID" val="999"/>
</p:tagLst>
</file>

<file path=ppt/tags/tag492.xml><?xml version="1.0" encoding="utf-8"?>
<p:tagLst xmlns:p="http://schemas.openxmlformats.org/presentationml/2006/main">
  <p:tag name="AS_UNIQUEID" val="1000"/>
</p:tagLst>
</file>

<file path=ppt/tags/tag493.xml><?xml version="1.0" encoding="utf-8"?>
<p:tagLst xmlns:p="http://schemas.openxmlformats.org/presentationml/2006/main">
  <p:tag name="AS_UNIQUEID" val="1001"/>
</p:tagLst>
</file>

<file path=ppt/tags/tag494.xml><?xml version="1.0" encoding="utf-8"?>
<p:tagLst xmlns:p="http://schemas.openxmlformats.org/presentationml/2006/main">
  <p:tag name="AS_UNIQUEID" val="1007"/>
</p:tagLst>
</file>

<file path=ppt/tags/tag495.xml><?xml version="1.0" encoding="utf-8"?>
<p:tagLst xmlns:p="http://schemas.openxmlformats.org/presentationml/2006/main">
  <p:tag name="AS_UNIQUEID" val="1008"/>
</p:tagLst>
</file>

<file path=ppt/tags/tag496.xml><?xml version="1.0" encoding="utf-8"?>
<p:tagLst xmlns:p="http://schemas.openxmlformats.org/presentationml/2006/main">
  <p:tag name="AS_UNIQUEID" val="1009"/>
</p:tagLst>
</file>

<file path=ppt/tags/tag497.xml><?xml version="1.0" encoding="utf-8"?>
<p:tagLst xmlns:p="http://schemas.openxmlformats.org/presentationml/2006/main">
  <p:tag name="AS_UNIQUEID" val="1010"/>
</p:tagLst>
</file>

<file path=ppt/tags/tag498.xml><?xml version="1.0" encoding="utf-8"?>
<p:tagLst xmlns:p="http://schemas.openxmlformats.org/presentationml/2006/main">
  <p:tag name="KSO_WM_BEAUTIFY_FLAG" val="#wm#"/>
  <p:tag name="KSO_WM_SLIDE_ID" val="custom20187308_1"/>
  <p:tag name="KSO_WM_SLIDE_INDEX" val="1"/>
  <p:tag name="KSO_WM_SLIDE_ITEM_CNT" val="0"/>
  <p:tag name="KSO_WM_SLIDE_LAYOUT" val="a_b"/>
  <p:tag name="KSO_WM_SLIDE_LAYOUT_CNT" val="1_1"/>
  <p:tag name="KSO_WM_SLIDE_SUBTYPE" val="pureTxt"/>
  <p:tag name="KSO_WM_SLIDE_TYPE" val="title"/>
  <p:tag name="KSO_WM_TAG_VERSION" val="1.0"/>
  <p:tag name="KSO_WM_TEMPLATE_CATEGORY" val="custom"/>
  <p:tag name="KSO_WM_TEMPLATE_INDEX" val="20187308"/>
  <p:tag name="KSO_WM_TEMPLATE_SUBCATEGORY" val="0"/>
  <p:tag name="KSO_WM_TEMPLATE_THUMBS_INDEX" val="1、2、3、6、8、10、11、12、15"/>
</p:tagLst>
</file>

<file path=ppt/tags/tag499.xml><?xml version="1.0" encoding="utf-8"?>
<p:tagLst xmlns:p="http://schemas.openxmlformats.org/presentationml/2006/main">
  <p:tag name="AS_UNIQUEID" val="1003"/>
</p:tagLst>
</file>

<file path=ppt/tags/tag5.xml><?xml version="1.0" encoding="utf-8"?>
<p:tagLst xmlns:p="http://schemas.openxmlformats.org/presentationml/2006/main">
  <p:tag name="AS_UNIQUEID" val="438"/>
</p:tagLst>
</file>

<file path=ppt/tags/tag50.xml><?xml version="1.0" encoding="utf-8"?>
<p:tagLst xmlns:p="http://schemas.openxmlformats.org/presentationml/2006/main">
  <p:tag name="AS_UNIQUEID" val="509"/>
</p:tagLst>
</file>

<file path=ppt/tags/tag500.xml><?xml version="1.0" encoding="utf-8"?>
<p:tagLst xmlns:p="http://schemas.openxmlformats.org/presentationml/2006/main">
  <p:tag name="AS_UNIQUEID" val="1004"/>
</p:tagLst>
</file>

<file path=ppt/tags/tag501.xml><?xml version="1.0" encoding="utf-8"?>
<p:tagLst xmlns:p="http://schemas.openxmlformats.org/presentationml/2006/main">
  <p:tag name="AS_UNIQUEID" val="1005"/>
</p:tagLst>
</file>

<file path=ppt/tags/tag502.xml><?xml version="1.0" encoding="utf-8"?>
<p:tagLst xmlns:p="http://schemas.openxmlformats.org/presentationml/2006/main">
  <p:tag name="AS_UNIQUEID" val="1012"/>
</p:tagLst>
</file>

<file path=ppt/tags/tag503.xml><?xml version="1.0" encoding="utf-8"?>
<p:tagLst xmlns:p="http://schemas.openxmlformats.org/presentationml/2006/main">
  <p:tag name="AS_UNIQUEID" val="1013"/>
</p:tagLst>
</file>

<file path=ppt/tags/tag504.xml><?xml version="1.0" encoding="utf-8"?>
<p:tagLst xmlns:p="http://schemas.openxmlformats.org/presentationml/2006/main">
  <p:tag name="AS_UNIQUEID" val="1014"/>
</p:tagLst>
</file>

<file path=ppt/tags/tag505.xml><?xml version="1.0" encoding="utf-8"?>
<p:tagLst xmlns:p="http://schemas.openxmlformats.org/presentationml/2006/main">
  <p:tag name="AS_UNIQUEID" val="1015"/>
</p:tagLst>
</file>

<file path=ppt/tags/tag506.xml><?xml version="1.0" encoding="utf-8"?>
<p:tagLst xmlns:p="http://schemas.openxmlformats.org/presentationml/2006/main">
  <p:tag name="AS_UNIQUEID" val="1016"/>
</p:tagLst>
</file>

<file path=ppt/tags/tag507.xml><?xml version="1.0" encoding="utf-8"?>
<p:tagLst xmlns:p="http://schemas.openxmlformats.org/presentationml/2006/main">
  <p:tag name="AS_UNIQUEID" val="1018"/>
</p:tagLst>
</file>

<file path=ppt/tags/tag508.xml><?xml version="1.0" encoding="utf-8"?>
<p:tagLst xmlns:p="http://schemas.openxmlformats.org/presentationml/2006/main">
  <p:tag name="AS_UNIQUEID" val="1019"/>
</p:tagLst>
</file>

<file path=ppt/tags/tag509.xml><?xml version="1.0" encoding="utf-8"?>
<p:tagLst xmlns:p="http://schemas.openxmlformats.org/presentationml/2006/main">
  <p:tag name="AS_UNIQUEID" val="1020"/>
</p:tagLst>
</file>

<file path=ppt/tags/tag51.xml><?xml version="1.0" encoding="utf-8"?>
<p:tagLst xmlns:p="http://schemas.openxmlformats.org/presentationml/2006/main">
  <p:tag name="AS_UNIQUEID" val="511"/>
</p:tagLst>
</file>

<file path=ppt/tags/tag510.xml><?xml version="1.0" encoding="utf-8"?>
<p:tagLst xmlns:p="http://schemas.openxmlformats.org/presentationml/2006/main">
  <p:tag name="AS_UNIQUEID" val="1021"/>
</p:tagLst>
</file>

<file path=ppt/tags/tag511.xml><?xml version="1.0" encoding="utf-8"?>
<p:tagLst xmlns:p="http://schemas.openxmlformats.org/presentationml/2006/main">
  <p:tag name="AS_UNIQUEID" val="1022"/>
</p:tagLst>
</file>

<file path=ppt/tags/tag512.xml><?xml version="1.0" encoding="utf-8"?>
<p:tagLst xmlns:p="http://schemas.openxmlformats.org/presentationml/2006/main">
  <p:tag name="AS_UNIQUEID" val="1024"/>
</p:tagLst>
</file>

<file path=ppt/tags/tag513.xml><?xml version="1.0" encoding="utf-8"?>
<p:tagLst xmlns:p="http://schemas.openxmlformats.org/presentationml/2006/main">
  <p:tag name="AS_UNIQUEID" val="1025"/>
</p:tagLst>
</file>

<file path=ppt/tags/tag514.xml><?xml version="1.0" encoding="utf-8"?>
<p:tagLst xmlns:p="http://schemas.openxmlformats.org/presentationml/2006/main">
  <p:tag name="AS_UNIQUEID" val="1026"/>
</p:tagLst>
</file>

<file path=ppt/tags/tag515.xml><?xml version="1.0" encoding="utf-8"?>
<p:tagLst xmlns:p="http://schemas.openxmlformats.org/presentationml/2006/main">
  <p:tag name="AS_UNIQUEID" val="1027"/>
</p:tagLst>
</file>

<file path=ppt/tags/tag516.xml><?xml version="1.0" encoding="utf-8"?>
<p:tagLst xmlns:p="http://schemas.openxmlformats.org/presentationml/2006/main">
  <p:tag name="AS_UNIQUEID" val="1028"/>
</p:tagLst>
</file>

<file path=ppt/tags/tag517.xml><?xml version="1.0" encoding="utf-8"?>
<p:tagLst xmlns:p="http://schemas.openxmlformats.org/presentationml/2006/main">
  <p:tag name="AS_UNIQUEID" val="1030"/>
</p:tagLst>
</file>

<file path=ppt/tags/tag518.xml><?xml version="1.0" encoding="utf-8"?>
<p:tagLst xmlns:p="http://schemas.openxmlformats.org/presentationml/2006/main">
  <p:tag name="AS_UNIQUEID" val="1031"/>
</p:tagLst>
</file>

<file path=ppt/tags/tag519.xml><?xml version="1.0" encoding="utf-8"?>
<p:tagLst xmlns:p="http://schemas.openxmlformats.org/presentationml/2006/main">
  <p:tag name="AS_UNIQUEID" val="1032"/>
</p:tagLst>
</file>

<file path=ppt/tags/tag52.xml><?xml version="1.0" encoding="utf-8"?>
<p:tagLst xmlns:p="http://schemas.openxmlformats.org/presentationml/2006/main">
  <p:tag name="AS_UNIQUEID" val="512"/>
</p:tagLst>
</file>

<file path=ppt/tags/tag520.xml><?xml version="1.0" encoding="utf-8"?>
<p:tagLst xmlns:p="http://schemas.openxmlformats.org/presentationml/2006/main">
  <p:tag name="AS_UNIQUEID" val="1033"/>
</p:tagLst>
</file>

<file path=ppt/tags/tag521.xml><?xml version="1.0" encoding="utf-8"?>
<p:tagLst xmlns:p="http://schemas.openxmlformats.org/presentationml/2006/main">
  <p:tag name="AS_UNIQUEID" val="1034"/>
</p:tagLst>
</file>

<file path=ppt/tags/tag522.xml><?xml version="1.0" encoding="utf-8"?>
<p:tagLst xmlns:p="http://schemas.openxmlformats.org/presentationml/2006/main">
  <p:tag name="AS_UNIQUEID" val="1036"/>
</p:tagLst>
</file>

<file path=ppt/tags/tag523.xml><?xml version="1.0" encoding="utf-8"?>
<p:tagLst xmlns:p="http://schemas.openxmlformats.org/presentationml/2006/main">
  <p:tag name="AS_UNIQUEID" val="1037"/>
</p:tagLst>
</file>

<file path=ppt/tags/tag524.xml><?xml version="1.0" encoding="utf-8"?>
<p:tagLst xmlns:p="http://schemas.openxmlformats.org/presentationml/2006/main">
  <p:tag name="AS_UNIQUEID" val="1038"/>
</p:tagLst>
</file>

<file path=ppt/tags/tag525.xml><?xml version="1.0" encoding="utf-8"?>
<p:tagLst xmlns:p="http://schemas.openxmlformats.org/presentationml/2006/main">
  <p:tag name="AS_UNIQUEID" val="1039"/>
</p:tagLst>
</file>

<file path=ppt/tags/tag526.xml><?xml version="1.0" encoding="utf-8"?>
<p:tagLst xmlns:p="http://schemas.openxmlformats.org/presentationml/2006/main">
  <p:tag name="AS_UNIQUEID" val="1040"/>
</p:tagLst>
</file>

<file path=ppt/tags/tag527.xml><?xml version="1.0" encoding="utf-8"?>
<p:tagLst xmlns:p="http://schemas.openxmlformats.org/presentationml/2006/main">
  <p:tag name="AS_UNIQUEID" val="1041"/>
</p:tagLst>
</file>

<file path=ppt/tags/tag528.xml><?xml version="1.0" encoding="utf-8"?>
<p:tagLst xmlns:p="http://schemas.openxmlformats.org/presentationml/2006/main">
  <p:tag name="AS_UNIQUEID" val="1042"/>
</p:tagLst>
</file>

<file path=ppt/tags/tag529.xml><?xml version="1.0" encoding="utf-8"?>
<p:tagLst xmlns:p="http://schemas.openxmlformats.org/presentationml/2006/main">
  <p:tag name="AS_UNIQUEID" val="1043"/>
</p:tagLst>
</file>

<file path=ppt/tags/tag53.xml><?xml version="1.0" encoding="utf-8"?>
<p:tagLst xmlns:p="http://schemas.openxmlformats.org/presentationml/2006/main">
  <p:tag name="AS_UNIQUEID" val="513"/>
</p:tagLst>
</file>

<file path=ppt/tags/tag530.xml><?xml version="1.0" encoding="utf-8"?>
<p:tagLst xmlns:p="http://schemas.openxmlformats.org/presentationml/2006/main">
  <p:tag name="AS_UNIQUEID" val="1044"/>
</p:tagLst>
</file>

<file path=ppt/tags/tag531.xml><?xml version="1.0" encoding="utf-8"?>
<p:tagLst xmlns:p="http://schemas.openxmlformats.org/presentationml/2006/main">
  <p:tag name="AS_UNIQUEID" val="1045"/>
</p:tagLst>
</file>

<file path=ppt/tags/tag532.xml><?xml version="1.0" encoding="utf-8"?>
<p:tagLst xmlns:p="http://schemas.openxmlformats.org/presentationml/2006/main">
  <p:tag name="AS_UNIQUEID" val="1046"/>
</p:tagLst>
</file>

<file path=ppt/tags/tag533.xml><?xml version="1.0" encoding="utf-8"?>
<p:tagLst xmlns:p="http://schemas.openxmlformats.org/presentationml/2006/main">
  <p:tag name="AS_UNIQUEID" val="1047"/>
</p:tagLst>
</file>

<file path=ppt/tags/tag534.xml><?xml version="1.0" encoding="utf-8"?>
<p:tagLst xmlns:p="http://schemas.openxmlformats.org/presentationml/2006/main">
  <p:tag name="AS_UNIQUEID" val="1048"/>
</p:tagLst>
</file>

<file path=ppt/tags/tag535.xml><?xml version="1.0" encoding="utf-8"?>
<p:tagLst xmlns:p="http://schemas.openxmlformats.org/presentationml/2006/main">
  <p:tag name="AS_UNIQUEID" val="1049"/>
</p:tagLst>
</file>

<file path=ppt/tags/tag536.xml><?xml version="1.0" encoding="utf-8"?>
<p:tagLst xmlns:p="http://schemas.openxmlformats.org/presentationml/2006/main">
  <p:tag name="AS_UNIQUEID" val="1050"/>
</p:tagLst>
</file>

<file path=ppt/tags/tag537.xml><?xml version="1.0" encoding="utf-8"?>
<p:tagLst xmlns:p="http://schemas.openxmlformats.org/presentationml/2006/main">
  <p:tag name="AS_UNIQUEID" val="1051"/>
</p:tagLst>
</file>

<file path=ppt/tags/tag538.xml><?xml version="1.0" encoding="utf-8"?>
<p:tagLst xmlns:p="http://schemas.openxmlformats.org/presentationml/2006/main">
  <p:tag name="AS_UNIQUEID" val="1053"/>
</p:tagLst>
</file>

<file path=ppt/tags/tag539.xml><?xml version="1.0" encoding="utf-8"?>
<p:tagLst xmlns:p="http://schemas.openxmlformats.org/presentationml/2006/main">
  <p:tag name="AS_UNIQUEID" val="1054"/>
</p:tagLst>
</file>

<file path=ppt/tags/tag54.xml><?xml version="1.0" encoding="utf-8"?>
<p:tagLst xmlns:p="http://schemas.openxmlformats.org/presentationml/2006/main">
  <p:tag name="AS_UNIQUEID" val="515"/>
</p:tagLst>
</file>

<file path=ppt/tags/tag540.xml><?xml version="1.0" encoding="utf-8"?>
<p:tagLst xmlns:p="http://schemas.openxmlformats.org/presentationml/2006/main">
  <p:tag name="AS_UNIQUEID" val="1055"/>
</p:tagLst>
</file>

<file path=ppt/tags/tag541.xml><?xml version="1.0" encoding="utf-8"?>
<p:tagLst xmlns:p="http://schemas.openxmlformats.org/presentationml/2006/main">
  <p:tag name="AS_UNIQUEID" val="1056"/>
</p:tagLst>
</file>

<file path=ppt/tags/tag542.xml><?xml version="1.0" encoding="utf-8"?>
<p:tagLst xmlns:p="http://schemas.openxmlformats.org/presentationml/2006/main">
  <p:tag name="AS_UNIQUEID" val="1057"/>
</p:tagLst>
</file>

<file path=ppt/tags/tag543.xml><?xml version="1.0" encoding="utf-8"?>
<p:tagLst xmlns:p="http://schemas.openxmlformats.org/presentationml/2006/main">
  <p:tag name="AS_UNIQUEID" val="1058"/>
</p:tagLst>
</file>

<file path=ppt/tags/tag544.xml><?xml version="1.0" encoding="utf-8"?>
<p:tagLst xmlns:p="http://schemas.openxmlformats.org/presentationml/2006/main">
  <p:tag name="AS_UNIQUEID" val="1059"/>
</p:tagLst>
</file>

<file path=ppt/tags/tag545.xml><?xml version="1.0" encoding="utf-8"?>
<p:tagLst xmlns:p="http://schemas.openxmlformats.org/presentationml/2006/main">
  <p:tag name="AS_UNIQUEID" val="1060"/>
</p:tagLst>
</file>

<file path=ppt/tags/tag546.xml><?xml version="1.0" encoding="utf-8"?>
<p:tagLst xmlns:p="http://schemas.openxmlformats.org/presentationml/2006/main">
  <p:tag name="AS_UNIQUEID" val="1061"/>
</p:tagLst>
</file>

<file path=ppt/tags/tag547.xml><?xml version="1.0" encoding="utf-8"?>
<p:tagLst xmlns:p="http://schemas.openxmlformats.org/presentationml/2006/main">
  <p:tag name="AS_UNIQUEID" val="1062"/>
</p:tagLst>
</file>

<file path=ppt/tags/tag548.xml><?xml version="1.0" encoding="utf-8"?>
<p:tagLst xmlns:p="http://schemas.openxmlformats.org/presentationml/2006/main">
  <p:tag name="AS_UNIQUEID" val="1063"/>
</p:tagLst>
</file>

<file path=ppt/tags/tag549.xml><?xml version="1.0" encoding="utf-8"?>
<p:tagLst xmlns:p="http://schemas.openxmlformats.org/presentationml/2006/main">
  <p:tag name="AS_UNIQUEID" val="1064"/>
</p:tagLst>
</file>

<file path=ppt/tags/tag55.xml><?xml version="1.0" encoding="utf-8"?>
<p:tagLst xmlns:p="http://schemas.openxmlformats.org/presentationml/2006/main">
  <p:tag name="AS_UNIQUEID" val="516"/>
</p:tagLst>
</file>

<file path=ppt/tags/tag550.xml><?xml version="1.0" encoding="utf-8"?>
<p:tagLst xmlns:p="http://schemas.openxmlformats.org/presentationml/2006/main">
  <p:tag name="AS_UNIQUEID" val="1065"/>
</p:tagLst>
</file>

<file path=ppt/tags/tag551.xml><?xml version="1.0" encoding="utf-8"?>
<p:tagLst xmlns:p="http://schemas.openxmlformats.org/presentationml/2006/main">
  <p:tag name="AS_UNIQUEID" val="1066"/>
</p:tagLst>
</file>

<file path=ppt/tags/tag552.xml><?xml version="1.0" encoding="utf-8"?>
<p:tagLst xmlns:p="http://schemas.openxmlformats.org/presentationml/2006/main">
  <p:tag name="AS_UNIQUEID" val="1067"/>
</p:tagLst>
</file>

<file path=ppt/tags/tag553.xml><?xml version="1.0" encoding="utf-8"?>
<p:tagLst xmlns:p="http://schemas.openxmlformats.org/presentationml/2006/main">
  <p:tag name="AS_UNIQUEID" val="1068"/>
</p:tagLst>
</file>

<file path=ppt/tags/tag554.xml><?xml version="1.0" encoding="utf-8"?>
<p:tagLst xmlns:p="http://schemas.openxmlformats.org/presentationml/2006/main">
  <p:tag name="AS_UNIQUEID" val="1069"/>
</p:tagLst>
</file>

<file path=ppt/tags/tag555.xml><?xml version="1.0" encoding="utf-8"?>
<p:tagLst xmlns:p="http://schemas.openxmlformats.org/presentationml/2006/main">
  <p:tag name="AS_UNIQUEID" val="1070"/>
</p:tagLst>
</file>

<file path=ppt/tags/tag556.xml><?xml version="1.0" encoding="utf-8"?>
<p:tagLst xmlns:p="http://schemas.openxmlformats.org/presentationml/2006/main">
  <p:tag name="AS_UNIQUEID" val="1071"/>
</p:tagLst>
</file>

<file path=ppt/tags/tag557.xml><?xml version="1.0" encoding="utf-8"?>
<p:tagLst xmlns:p="http://schemas.openxmlformats.org/presentationml/2006/main">
  <p:tag name="AS_UNIQUEID" val="1072"/>
</p:tagLst>
</file>

<file path=ppt/tags/tag558.xml><?xml version="1.0" encoding="utf-8"?>
<p:tagLst xmlns:p="http://schemas.openxmlformats.org/presentationml/2006/main">
  <p:tag name="AS_UNIQUEID" val="1073"/>
</p:tagLst>
</file>

<file path=ppt/tags/tag559.xml><?xml version="1.0" encoding="utf-8"?>
<p:tagLst xmlns:p="http://schemas.openxmlformats.org/presentationml/2006/main">
  <p:tag name="AS_UNIQUEID" val="1074"/>
</p:tagLst>
</file>

<file path=ppt/tags/tag56.xml><?xml version="1.0" encoding="utf-8"?>
<p:tagLst xmlns:p="http://schemas.openxmlformats.org/presentationml/2006/main">
  <p:tag name="AS_UNIQUEID" val="517"/>
</p:tagLst>
</file>

<file path=ppt/tags/tag560.xml><?xml version="1.0" encoding="utf-8"?>
<p:tagLst xmlns:p="http://schemas.openxmlformats.org/presentationml/2006/main">
  <p:tag name="AS_UNIQUEID" val="1075"/>
</p:tagLst>
</file>

<file path=ppt/tags/tag561.xml><?xml version="1.0" encoding="utf-8"?>
<p:tagLst xmlns:p="http://schemas.openxmlformats.org/presentationml/2006/main">
  <p:tag name="AS_UNIQUEID" val="1076"/>
</p:tagLst>
</file>

<file path=ppt/tags/tag562.xml><?xml version="1.0" encoding="utf-8"?>
<p:tagLst xmlns:p="http://schemas.openxmlformats.org/presentationml/2006/main">
  <p:tag name="AS_UNIQUEID" val="1077"/>
</p:tagLst>
</file>

<file path=ppt/tags/tag563.xml><?xml version="1.0" encoding="utf-8"?>
<p:tagLst xmlns:p="http://schemas.openxmlformats.org/presentationml/2006/main">
  <p:tag name="AS_UNIQUEID" val="1078"/>
</p:tagLst>
</file>

<file path=ppt/tags/tag564.xml><?xml version="1.0" encoding="utf-8"?>
<p:tagLst xmlns:p="http://schemas.openxmlformats.org/presentationml/2006/main">
  <p:tag name="AS_UNIQUEID" val="1079"/>
</p:tagLst>
</file>

<file path=ppt/tags/tag565.xml><?xml version="1.0" encoding="utf-8"?>
<p:tagLst xmlns:p="http://schemas.openxmlformats.org/presentationml/2006/main">
  <p:tag name="AS_UNIQUEID" val="1080"/>
</p:tagLst>
</file>

<file path=ppt/tags/tag566.xml><?xml version="1.0" encoding="utf-8"?>
<p:tagLst xmlns:p="http://schemas.openxmlformats.org/presentationml/2006/main">
  <p:tag name="AS_UNIQUEID" val="1081"/>
</p:tagLst>
</file>

<file path=ppt/tags/tag567.xml><?xml version="1.0" encoding="utf-8"?>
<p:tagLst xmlns:p="http://schemas.openxmlformats.org/presentationml/2006/main">
  <p:tag name="AS_UNIQUEID" val="1082"/>
</p:tagLst>
</file>

<file path=ppt/tags/tag568.xml><?xml version="1.0" encoding="utf-8"?>
<p:tagLst xmlns:p="http://schemas.openxmlformats.org/presentationml/2006/main">
  <p:tag name="AS_UNIQUEID" val="1083"/>
</p:tagLst>
</file>

<file path=ppt/tags/tag569.xml><?xml version="1.0" encoding="utf-8"?>
<p:tagLst xmlns:p="http://schemas.openxmlformats.org/presentationml/2006/main">
  <p:tag name="AS_UNIQUEID" val="1084"/>
</p:tagLst>
</file>

<file path=ppt/tags/tag57.xml><?xml version="1.0" encoding="utf-8"?>
<p:tagLst xmlns:p="http://schemas.openxmlformats.org/presentationml/2006/main">
  <p:tag name="AS_UNIQUEID" val="518"/>
</p:tagLst>
</file>

<file path=ppt/tags/tag570.xml><?xml version="1.0" encoding="utf-8"?>
<p:tagLst xmlns:p="http://schemas.openxmlformats.org/presentationml/2006/main">
  <p:tag name="AS_UNIQUEID" val="1085"/>
</p:tagLst>
</file>

<file path=ppt/tags/tag571.xml><?xml version="1.0" encoding="utf-8"?>
<p:tagLst xmlns:p="http://schemas.openxmlformats.org/presentationml/2006/main">
  <p:tag name="AS_UNIQUEID" val="1086"/>
</p:tagLst>
</file>

<file path=ppt/tags/tag572.xml><?xml version="1.0" encoding="utf-8"?>
<p:tagLst xmlns:p="http://schemas.openxmlformats.org/presentationml/2006/main">
  <p:tag name="AS_UNIQUEID" val="1088"/>
</p:tagLst>
</file>

<file path=ppt/tags/tag573.xml><?xml version="1.0" encoding="utf-8"?>
<p:tagLst xmlns:p="http://schemas.openxmlformats.org/presentationml/2006/main">
  <p:tag name="AS_UNIQUEID" val="1089"/>
</p:tagLst>
</file>

<file path=ppt/tags/tag574.xml><?xml version="1.0" encoding="utf-8"?>
<p:tagLst xmlns:p="http://schemas.openxmlformats.org/presentationml/2006/main">
  <p:tag name="AS_UNIQUEID" val="1090"/>
</p:tagLst>
</file>

<file path=ppt/tags/tag575.xml><?xml version="1.0" encoding="utf-8"?>
<p:tagLst xmlns:p="http://schemas.openxmlformats.org/presentationml/2006/main">
  <p:tag name="AS_UNIQUEID" val="1091"/>
</p:tagLst>
</file>

<file path=ppt/tags/tag576.xml><?xml version="1.0" encoding="utf-8"?>
<p:tagLst xmlns:p="http://schemas.openxmlformats.org/presentationml/2006/main">
  <p:tag name="AS_UNIQUEID" val="1092"/>
</p:tagLst>
</file>

<file path=ppt/tags/tag577.xml><?xml version="1.0" encoding="utf-8"?>
<p:tagLst xmlns:p="http://schemas.openxmlformats.org/presentationml/2006/main">
  <p:tag name="AS_UNIQUEID" val="1094"/>
</p:tagLst>
</file>

<file path=ppt/tags/tag578.xml><?xml version="1.0" encoding="utf-8"?>
<p:tagLst xmlns:p="http://schemas.openxmlformats.org/presentationml/2006/main">
  <p:tag name="AS_UNIQUEID" val="1095"/>
</p:tagLst>
</file>

<file path=ppt/tags/tag579.xml><?xml version="1.0" encoding="utf-8"?>
<p:tagLst xmlns:p="http://schemas.openxmlformats.org/presentationml/2006/main">
  <p:tag name="AS_UNIQUEID" val="1096"/>
</p:tagLst>
</file>

<file path=ppt/tags/tag58.xml><?xml version="1.0" encoding="utf-8"?>
<p:tagLst xmlns:p="http://schemas.openxmlformats.org/presentationml/2006/main">
  <p:tag name="AS_UNIQUEID" val="520"/>
</p:tagLst>
</file>

<file path=ppt/tags/tag580.xml><?xml version="1.0" encoding="utf-8"?>
<p:tagLst xmlns:p="http://schemas.openxmlformats.org/presentationml/2006/main">
  <p:tag name="AS_UNIQUEID" val="1098"/>
</p:tagLst>
</file>

<file path=ppt/tags/tag581.xml><?xml version="1.0" encoding="utf-8"?>
<p:tagLst xmlns:p="http://schemas.openxmlformats.org/presentationml/2006/main">
  <p:tag name="AS_UNIQUEID" val="1099"/>
  <p:tag name="KSO_WM_BEAUTIFY_FLAG" val="#wm#"/>
  <p:tag name="KSO_WM_TAG_VERSION" val="1.0"/>
  <p:tag name="KSO_WM_TEMPLATE_CATEGORY" val="custom"/>
  <p:tag name="KSO_WM_TEMPLATE_INDEX" val="160443"/>
  <p:tag name="KSO_WM_UNIT_CLEAR" val="1"/>
  <p:tag name="KSO_WM_UNIT_COMPATIBLE" val="0"/>
  <p:tag name="KSO_WM_UNIT_HIGHLIGHT" val="0"/>
  <p:tag name="KSO_WM_UNIT_ID" val="custom160443_1*a*1"/>
  <p:tag name="KSO_WM_UNIT_INDEX" val="1"/>
  <p:tag name="KSO_WM_UNIT_ISCONTENTSTITLE" val="0"/>
  <p:tag name="KSO_WM_UNIT_LAYERLEVEL" val="1"/>
  <p:tag name="KSO_WM_UNIT_PRESET_TEXT_INDEX" val="3"/>
  <p:tag name="KSO_WM_UNIT_PRESET_TEXT_LEN" val="17"/>
  <p:tag name="KSO_WM_UNIT_TYPE" val="a"/>
  <p:tag name="KSO_WM_UNIT_VALUE" val="26"/>
</p:tagLst>
</file>

<file path=ppt/tags/tag582.xml><?xml version="1.0" encoding="utf-8"?>
<p:tagLst xmlns:p="http://schemas.openxmlformats.org/presentationml/2006/main">
  <p:tag name="AS_UNIQUEID" val="1105"/>
</p:tagLst>
</file>

<file path=ppt/tags/tag583.xml><?xml version="1.0" encoding="utf-8"?>
<p:tagLst xmlns:p="http://schemas.openxmlformats.org/presentationml/2006/main">
  <p:tag name="AS_UNIQUEID" val="1106"/>
</p:tagLst>
</file>

<file path=ppt/tags/tag584.xml><?xml version="1.0" encoding="utf-8"?>
<p:tagLst xmlns:p="http://schemas.openxmlformats.org/presentationml/2006/main">
  <p:tag name="AS_UNIQUEID" val="352"/>
</p:tagLst>
</file>

<file path=ppt/tags/tag585.xml><?xml version="1.0" encoding="utf-8"?>
<p:tagLst xmlns:p="http://schemas.openxmlformats.org/presentationml/2006/main">
  <p:tag name="AS_UNIQUEID" val="1107"/>
</p:tagLst>
</file>

<file path=ppt/tags/tag586.xml><?xml version="1.0" encoding="utf-8"?>
<p:tagLst xmlns:p="http://schemas.openxmlformats.org/presentationml/2006/main">
  <p:tag name="AS_UNIQUEID" val="350"/>
</p:tagLst>
</file>

<file path=ppt/tags/tag587.xml><?xml version="1.0" encoding="utf-8"?>
<p:tagLst xmlns:p="http://schemas.openxmlformats.org/presentationml/2006/main">
  <p:tag name="AS_UNIQUEID" val="1108"/>
</p:tagLst>
</file>

<file path=ppt/tags/tag588.xml><?xml version="1.0" encoding="utf-8"?>
<p:tagLst xmlns:p="http://schemas.openxmlformats.org/presentationml/2006/main">
  <p:tag name="AS_UNIQUEID" val="348"/>
</p:tagLst>
</file>

<file path=ppt/tags/tag589.xml><?xml version="1.0" encoding="utf-8"?>
<p:tagLst xmlns:p="http://schemas.openxmlformats.org/presentationml/2006/main">
  <p:tag name="AS_UNIQUEID" val="347"/>
</p:tagLst>
</file>

<file path=ppt/tags/tag59.xml><?xml version="1.0" encoding="utf-8"?>
<p:tagLst xmlns:p="http://schemas.openxmlformats.org/presentationml/2006/main">
  <p:tag name="AS_UNIQUEID" val="521"/>
</p:tagLst>
</file>

<file path=ppt/tags/tag590.xml><?xml version="1.0" encoding="utf-8"?>
<p:tagLst xmlns:p="http://schemas.openxmlformats.org/presentationml/2006/main">
  <p:tag name="AS_UNIQUEID" val="1109"/>
</p:tagLst>
</file>

<file path=ppt/tags/tag591.xml><?xml version="1.0" encoding="utf-8"?>
<p:tagLst xmlns:p="http://schemas.openxmlformats.org/presentationml/2006/main">
  <p:tag name="AS_UNIQUEID" val="351"/>
</p:tagLst>
</file>

<file path=ppt/tags/tag592.xml><?xml version="1.0" encoding="utf-8"?>
<p:tagLst xmlns:p="http://schemas.openxmlformats.org/presentationml/2006/main">
  <p:tag name="AS_UNIQUEID" val="1101"/>
</p:tagLst>
</file>

<file path=ppt/tags/tag593.xml><?xml version="1.0" encoding="utf-8"?>
<p:tagLst xmlns:p="http://schemas.openxmlformats.org/presentationml/2006/main">
  <p:tag name="AS_UNIQUEID" val="1102"/>
</p:tagLst>
</file>

<file path=ppt/tags/tag594.xml><?xml version="1.0" encoding="utf-8"?>
<p:tagLst xmlns:p="http://schemas.openxmlformats.org/presentationml/2006/main">
  <p:tag name="AS_UNIQUEID" val="1103"/>
</p:tagLst>
</file>

<file path=ppt/tags/tag595.xml><?xml version="1.0" encoding="utf-8"?>
<p:tagLst xmlns:p="http://schemas.openxmlformats.org/presentationml/2006/main">
  <p:tag name="AS_UNIQUEID" val="1111"/>
</p:tagLst>
</file>

<file path=ppt/tags/tag596.xml><?xml version="1.0" encoding="utf-8"?>
<p:tagLst xmlns:p="http://schemas.openxmlformats.org/presentationml/2006/main">
  <p:tag name="AS_UNIQUEID" val="1112"/>
</p:tagLst>
</file>

<file path=ppt/tags/tag597.xml><?xml version="1.0" encoding="utf-8"?>
<p:tagLst xmlns:p="http://schemas.openxmlformats.org/presentationml/2006/main">
  <p:tag name="AS_UNIQUEID" val="366"/>
</p:tagLst>
</file>

<file path=ppt/tags/tag598.xml><?xml version="1.0" encoding="utf-8"?>
<p:tagLst xmlns:p="http://schemas.openxmlformats.org/presentationml/2006/main">
  <p:tag name="AS_UNIQUEID" val="1113"/>
</p:tagLst>
</file>

<file path=ppt/tags/tag599.xml><?xml version="1.0" encoding="utf-8"?>
<p:tagLst xmlns:p="http://schemas.openxmlformats.org/presentationml/2006/main">
  <p:tag name="AS_UNIQUEID" val="1114"/>
</p:tagLst>
</file>

<file path=ppt/tags/tag6.xml><?xml version="1.0" encoding="utf-8"?>
<p:tagLst xmlns:p="http://schemas.openxmlformats.org/presentationml/2006/main">
  <p:tag name="AS_UNIQUEID" val="440"/>
</p:tagLst>
</file>

<file path=ppt/tags/tag60.xml><?xml version="1.0" encoding="utf-8"?>
<p:tagLst xmlns:p="http://schemas.openxmlformats.org/presentationml/2006/main">
  <p:tag name="AS_UNIQUEID" val="522"/>
</p:tagLst>
</file>

<file path=ppt/tags/tag600.xml><?xml version="1.0" encoding="utf-8"?>
<p:tagLst xmlns:p="http://schemas.openxmlformats.org/presentationml/2006/main">
  <p:tag name="AS_UNIQUEID" val="352"/>
</p:tagLst>
</file>

<file path=ppt/tags/tag601.xml><?xml version="1.0" encoding="utf-8"?>
<p:tagLst xmlns:p="http://schemas.openxmlformats.org/presentationml/2006/main">
  <p:tag name="AS_UNIQUEID" val="385"/>
</p:tagLst>
</file>

<file path=ppt/tags/tag602.xml><?xml version="1.0" encoding="utf-8"?>
<p:tagLst xmlns:p="http://schemas.openxmlformats.org/presentationml/2006/main">
  <p:tag name="AS_UNIQUEID" val="384"/>
</p:tagLst>
</file>

<file path=ppt/tags/tag603.xml><?xml version="1.0" encoding="utf-8"?>
<p:tagLst xmlns:p="http://schemas.openxmlformats.org/presentationml/2006/main">
  <p:tag name="AS_UNIQUEID" val="1116"/>
</p:tagLst>
</file>

<file path=ppt/tags/tag604.xml><?xml version="1.0" encoding="utf-8"?>
<p:tagLst xmlns:p="http://schemas.openxmlformats.org/presentationml/2006/main">
  <p:tag name="AS_UNIQUEID" val="1117"/>
</p:tagLst>
</file>

<file path=ppt/tags/tag605.xml><?xml version="1.0" encoding="utf-8"?>
<p:tagLst xmlns:p="http://schemas.openxmlformats.org/presentationml/2006/main">
  <p:tag name="AS_UNIQUEID" val="1118"/>
</p:tagLst>
</file>

<file path=ppt/tags/tag606.xml><?xml version="1.0" encoding="utf-8"?>
<p:tagLst xmlns:p="http://schemas.openxmlformats.org/presentationml/2006/main">
  <p:tag name="AS_UNIQUEID" val="388"/>
</p:tagLst>
</file>

<file path=ppt/tags/tag607.xml><?xml version="1.0" encoding="utf-8"?>
<p:tagLst xmlns:p="http://schemas.openxmlformats.org/presentationml/2006/main">
  <p:tag name="AS_UNIQUEID" val="391"/>
</p:tagLst>
</file>

<file path=ppt/tags/tag608.xml><?xml version="1.0" encoding="utf-8"?>
<p:tagLst xmlns:p="http://schemas.openxmlformats.org/presentationml/2006/main">
  <p:tag name="AS_UNIQUEID" val="392"/>
</p:tagLst>
</file>

<file path=ppt/tags/tag609.xml><?xml version="1.0" encoding="utf-8"?>
<p:tagLst xmlns:p="http://schemas.openxmlformats.org/presentationml/2006/main">
  <p:tag name="AS_UNIQUEID" val="393"/>
</p:tagLst>
</file>

<file path=ppt/tags/tag61.xml><?xml version="1.0" encoding="utf-8"?>
<p:tagLst xmlns:p="http://schemas.openxmlformats.org/presentationml/2006/main">
  <p:tag name="AS_UNIQUEID" val="523"/>
</p:tagLst>
</file>

<file path=ppt/tags/tag610.xml><?xml version="1.0" encoding="utf-8"?>
<p:tagLst xmlns:p="http://schemas.openxmlformats.org/presentationml/2006/main">
  <p:tag name="AS_UNIQUEID" val="394"/>
</p:tagLst>
</file>

<file path=ppt/tags/tag611.xml><?xml version="1.0" encoding="utf-8"?>
<p:tagLst xmlns:p="http://schemas.openxmlformats.org/presentationml/2006/main">
  <p:tag name="AS_UNIQUEID" val="395"/>
</p:tagLst>
</file>

<file path=ppt/tags/tag612.xml><?xml version="1.0" encoding="utf-8"?>
<p:tagLst xmlns:p="http://schemas.openxmlformats.org/presentationml/2006/main">
  <p:tag name="AS_UNIQUEID" val="396"/>
</p:tagLst>
</file>

<file path=ppt/tags/tag613.xml><?xml version="1.0" encoding="utf-8"?>
<p:tagLst xmlns:p="http://schemas.openxmlformats.org/presentationml/2006/main">
  <p:tag name="AS_UNIQUEID" val="397"/>
</p:tagLst>
</file>

<file path=ppt/tags/tag614.xml><?xml version="1.0" encoding="utf-8"?>
<p:tagLst xmlns:p="http://schemas.openxmlformats.org/presentationml/2006/main">
  <p:tag name="AS_UNIQUEID" val="398"/>
</p:tagLst>
</file>

<file path=ppt/tags/tag615.xml><?xml version="1.0" encoding="utf-8"?>
<p:tagLst xmlns:p="http://schemas.openxmlformats.org/presentationml/2006/main">
  <p:tag name="AS_UNIQUEID" val="399"/>
</p:tagLst>
</file>

<file path=ppt/tags/tag616.xml><?xml version="1.0" encoding="utf-8"?>
<p:tagLst xmlns:p="http://schemas.openxmlformats.org/presentationml/2006/main">
  <p:tag name="AS_UNIQUEID" val="400"/>
</p:tagLst>
</file>

<file path=ppt/tags/tag617.xml><?xml version="1.0" encoding="utf-8"?>
<p:tagLst xmlns:p="http://schemas.openxmlformats.org/presentationml/2006/main">
  <p:tag name="AS_UNIQUEID" val="401"/>
</p:tagLst>
</file>

<file path=ppt/tags/tag618.xml><?xml version="1.0" encoding="utf-8"?>
<p:tagLst xmlns:p="http://schemas.openxmlformats.org/presentationml/2006/main">
  <p:tag name="AS_UNIQUEID" val="402"/>
</p:tagLst>
</file>

<file path=ppt/tags/tag619.xml><?xml version="1.0" encoding="utf-8"?>
<p:tagLst xmlns:p="http://schemas.openxmlformats.org/presentationml/2006/main">
  <p:tag name="AS_UNIQUEID" val="403"/>
</p:tagLst>
</file>

<file path=ppt/tags/tag62.xml><?xml version="1.0" encoding="utf-8"?>
<p:tagLst xmlns:p="http://schemas.openxmlformats.org/presentationml/2006/main">
  <p:tag name="AS_UNIQUEID" val="524"/>
</p:tagLst>
</file>

<file path=ppt/tags/tag620.xml><?xml version="1.0" encoding="utf-8"?>
<p:tagLst xmlns:p="http://schemas.openxmlformats.org/presentationml/2006/main">
  <p:tag name="AS_UNIQUEID" val="404"/>
</p:tagLst>
</file>

<file path=ppt/tags/tag621.xml><?xml version="1.0" encoding="utf-8"?>
<p:tagLst xmlns:p="http://schemas.openxmlformats.org/presentationml/2006/main">
  <p:tag name="AS_UNIQUEID" val="1120"/>
</p:tagLst>
</file>

<file path=ppt/tags/tag622.xml><?xml version="1.0" encoding="utf-8"?>
<p:tagLst xmlns:p="http://schemas.openxmlformats.org/presentationml/2006/main">
  <p:tag name="AS_UNIQUEID" val="1121"/>
</p:tagLst>
</file>

<file path=ppt/tags/tag623.xml><?xml version="1.0" encoding="utf-8"?>
<p:tagLst xmlns:p="http://schemas.openxmlformats.org/presentationml/2006/main">
  <p:tag name="AS_UNIQUEID" val="1123"/>
</p:tagLst>
</file>

<file path=ppt/tags/tag624.xml><?xml version="1.0" encoding="utf-8"?>
<p:tagLst xmlns:p="http://schemas.openxmlformats.org/presentationml/2006/main">
  <p:tag name="AS_UNIQUEID" val="1124"/>
</p:tagLst>
</file>

<file path=ppt/tags/tag625.xml><?xml version="1.0" encoding="utf-8"?>
<p:tagLst xmlns:p="http://schemas.openxmlformats.org/presentationml/2006/main">
  <p:tag name="AS_UNIQUEID" val="1125"/>
</p:tagLst>
</file>

<file path=ppt/tags/tag626.xml><?xml version="1.0" encoding="utf-8"?>
<p:tagLst xmlns:p="http://schemas.openxmlformats.org/presentationml/2006/main">
  <p:tag name="AS_UNIQUEID" val="1126"/>
</p:tagLst>
</file>

<file path=ppt/tags/tag627.xml><?xml version="1.0" encoding="utf-8"?>
<p:tagLst xmlns:p="http://schemas.openxmlformats.org/presentationml/2006/main">
  <p:tag name="AS_UNIQUEID" val="1127"/>
</p:tagLst>
</file>

<file path=ppt/tags/tag628.xml><?xml version="1.0" encoding="utf-8"?>
<p:tagLst xmlns:p="http://schemas.openxmlformats.org/presentationml/2006/main">
  <p:tag name="AS_UNIQUEID" val="1128"/>
</p:tagLst>
</file>

<file path=ppt/tags/tag629.xml><?xml version="1.0" encoding="utf-8"?>
<p:tagLst xmlns:p="http://schemas.openxmlformats.org/presentationml/2006/main">
  <p:tag name="AS_UNIQUEID" val="1129"/>
</p:tagLst>
</file>

<file path=ppt/tags/tag63.xml><?xml version="1.0" encoding="utf-8"?>
<p:tagLst xmlns:p="http://schemas.openxmlformats.org/presentationml/2006/main">
  <p:tag name="AS_UNIQUEID" val="525"/>
</p:tagLst>
</file>

<file path=ppt/tags/tag630.xml><?xml version="1.0" encoding="utf-8"?>
<p:tagLst xmlns:p="http://schemas.openxmlformats.org/presentationml/2006/main">
  <p:tag name="AS_UNIQUEID" val="1130"/>
</p:tagLst>
</file>

<file path=ppt/tags/tag631.xml><?xml version="1.0" encoding="utf-8"?>
<p:tagLst xmlns:p="http://schemas.openxmlformats.org/presentationml/2006/main">
  <p:tag name="AS_UNIQUEID" val="1131"/>
</p:tagLst>
</file>

<file path=ppt/tags/tag632.xml><?xml version="1.0" encoding="utf-8"?>
<p:tagLst xmlns:p="http://schemas.openxmlformats.org/presentationml/2006/main">
  <p:tag name="AS_UNIQUEID" val="1132"/>
</p:tagLst>
</file>

<file path=ppt/tags/tag633.xml><?xml version="1.0" encoding="utf-8"?>
<p:tagLst xmlns:p="http://schemas.openxmlformats.org/presentationml/2006/main">
  <p:tag name="AS_UNIQUEID" val="1133"/>
</p:tagLst>
</file>

<file path=ppt/tags/tag634.xml><?xml version="1.0" encoding="utf-8"?>
<p:tagLst xmlns:p="http://schemas.openxmlformats.org/presentationml/2006/main">
  <p:tag name="AS_UNIQUEID" val="1134"/>
</p:tagLst>
</file>

<file path=ppt/tags/tag635.xml><?xml version="1.0" encoding="utf-8"?>
<p:tagLst xmlns:p="http://schemas.openxmlformats.org/presentationml/2006/main">
  <p:tag name="AS_UNIQUEID" val="1135"/>
</p:tagLst>
</file>

<file path=ppt/tags/tag636.xml><?xml version="1.0" encoding="utf-8"?>
<p:tagLst xmlns:p="http://schemas.openxmlformats.org/presentationml/2006/main">
  <p:tag name="AS_UNIQUEID" val="1136"/>
</p:tagLst>
</file>

<file path=ppt/tags/tag637.xml><?xml version="1.0" encoding="utf-8"?>
<p:tagLst xmlns:p="http://schemas.openxmlformats.org/presentationml/2006/main">
  <p:tag name="AS_UNIQUEID" val="1137"/>
</p:tagLst>
</file>

<file path=ppt/tags/tag638.xml><?xml version="1.0" encoding="utf-8"?>
<p:tagLst xmlns:p="http://schemas.openxmlformats.org/presentationml/2006/main">
  <p:tag name="AS_UNIQUEID" val="1138"/>
</p:tagLst>
</file>

<file path=ppt/tags/tag639.xml><?xml version="1.0" encoding="utf-8"?>
<p:tagLst xmlns:p="http://schemas.openxmlformats.org/presentationml/2006/main">
  <p:tag name="AS_UNIQUEID" val="1139"/>
</p:tagLst>
</file>

<file path=ppt/tags/tag64.xml><?xml version="1.0" encoding="utf-8"?>
<p:tagLst xmlns:p="http://schemas.openxmlformats.org/presentationml/2006/main">
  <p:tag name="AS_UNIQUEID" val="526"/>
</p:tagLst>
</file>

<file path=ppt/tags/tag640.xml><?xml version="1.0" encoding="utf-8"?>
<p:tagLst xmlns:p="http://schemas.openxmlformats.org/presentationml/2006/main">
  <p:tag name="AS_UNIQUEID" val="1140"/>
</p:tagLst>
</file>

<file path=ppt/tags/tag641.xml><?xml version="1.0" encoding="utf-8"?>
<p:tagLst xmlns:p="http://schemas.openxmlformats.org/presentationml/2006/main">
  <p:tag name="AS_UNIQUEID" val="1141"/>
</p:tagLst>
</file>

<file path=ppt/tags/tag642.xml><?xml version="1.0" encoding="utf-8"?>
<p:tagLst xmlns:p="http://schemas.openxmlformats.org/presentationml/2006/main">
  <p:tag name="AS_UNIQUEID" val="1142"/>
</p:tagLst>
</file>

<file path=ppt/tags/tag643.xml><?xml version="1.0" encoding="utf-8"?>
<p:tagLst xmlns:p="http://schemas.openxmlformats.org/presentationml/2006/main">
  <p:tag name="AS_UNIQUEID" val="1143"/>
</p:tagLst>
</file>

<file path=ppt/tags/tag644.xml><?xml version="1.0" encoding="utf-8"?>
<p:tagLst xmlns:p="http://schemas.openxmlformats.org/presentationml/2006/main">
  <p:tag name="AS_UNIQUEID" val="1145"/>
</p:tagLst>
</file>

<file path=ppt/tags/tag645.xml><?xml version="1.0" encoding="utf-8"?>
<p:tagLst xmlns:p="http://schemas.openxmlformats.org/presentationml/2006/main">
  <p:tag name="AS_UNIQUEID" val="1146"/>
</p:tagLst>
</file>

<file path=ppt/tags/tag646.xml><?xml version="1.0" encoding="utf-8"?>
<p:tagLst xmlns:p="http://schemas.openxmlformats.org/presentationml/2006/main">
  <p:tag name="AS_UNIQUEID" val="1147"/>
</p:tagLst>
</file>

<file path=ppt/tags/tag647.xml><?xml version="1.0" encoding="utf-8"?>
<p:tagLst xmlns:p="http://schemas.openxmlformats.org/presentationml/2006/main">
  <p:tag name="AS_UNIQUEID" val="1148"/>
</p:tagLst>
</file>

<file path=ppt/tags/tag648.xml><?xml version="1.0" encoding="utf-8"?>
<p:tagLst xmlns:p="http://schemas.openxmlformats.org/presentationml/2006/main">
  <p:tag name="AS_UNIQUEID" val="1149"/>
</p:tagLst>
</file>

<file path=ppt/tags/tag649.xml><?xml version="1.0" encoding="utf-8"?>
<p:tagLst xmlns:p="http://schemas.openxmlformats.org/presentationml/2006/main">
  <p:tag name="AS_UNIQUEID" val="1150"/>
</p:tagLst>
</file>

<file path=ppt/tags/tag65.xml><?xml version="1.0" encoding="utf-8"?>
<p:tagLst xmlns:p="http://schemas.openxmlformats.org/presentationml/2006/main">
  <p:tag name="AS_UNIQUEID" val="527"/>
</p:tagLst>
</file>

<file path=ppt/tags/tag650.xml><?xml version="1.0" encoding="utf-8"?>
<p:tagLst xmlns:p="http://schemas.openxmlformats.org/presentationml/2006/main">
  <p:tag name="AS_UNIQUEID" val="1151"/>
</p:tagLst>
</file>

<file path=ppt/tags/tag651.xml><?xml version="1.0" encoding="utf-8"?>
<p:tagLst xmlns:p="http://schemas.openxmlformats.org/presentationml/2006/main">
  <p:tag name="AS_UNIQUEID" val="1152"/>
</p:tagLst>
</file>

<file path=ppt/tags/tag652.xml><?xml version="1.0" encoding="utf-8"?>
<p:tagLst xmlns:p="http://schemas.openxmlformats.org/presentationml/2006/main">
  <p:tag name="AS_UNIQUEID" val="1153"/>
</p:tagLst>
</file>

<file path=ppt/tags/tag653.xml><?xml version="1.0" encoding="utf-8"?>
<p:tagLst xmlns:p="http://schemas.openxmlformats.org/presentationml/2006/main">
  <p:tag name="AS_UNIQUEID" val="1154"/>
</p:tagLst>
</file>

<file path=ppt/tags/tag654.xml><?xml version="1.0" encoding="utf-8"?>
<p:tagLst xmlns:p="http://schemas.openxmlformats.org/presentationml/2006/main">
  <p:tag name="AS_UNIQUEID" val="1155"/>
</p:tagLst>
</file>

<file path=ppt/tags/tag655.xml><?xml version="1.0" encoding="utf-8"?>
<p:tagLst xmlns:p="http://schemas.openxmlformats.org/presentationml/2006/main">
  <p:tag name="AS_UNIQUEID" val="1156"/>
</p:tagLst>
</file>

<file path=ppt/tags/tag656.xml><?xml version="1.0" encoding="utf-8"?>
<p:tagLst xmlns:p="http://schemas.openxmlformats.org/presentationml/2006/main">
  <p:tag name="AS_UNIQUEID" val="1157"/>
</p:tagLst>
</file>

<file path=ppt/tags/tag657.xml><?xml version="1.0" encoding="utf-8"?>
<p:tagLst xmlns:p="http://schemas.openxmlformats.org/presentationml/2006/main">
  <p:tag name="AS_UNIQUEID" val="1158"/>
</p:tagLst>
</file>

<file path=ppt/tags/tag658.xml><?xml version="1.0" encoding="utf-8"?>
<p:tagLst xmlns:p="http://schemas.openxmlformats.org/presentationml/2006/main">
  <p:tag name="AS_UNIQUEID" val="1159"/>
</p:tagLst>
</file>

<file path=ppt/tags/tag659.xml><?xml version="1.0" encoding="utf-8"?>
<p:tagLst xmlns:p="http://schemas.openxmlformats.org/presentationml/2006/main">
  <p:tag name="AS_UNIQUEID" val="1160"/>
</p:tagLst>
</file>

<file path=ppt/tags/tag66.xml><?xml version="1.0" encoding="utf-8"?>
<p:tagLst xmlns:p="http://schemas.openxmlformats.org/presentationml/2006/main">
  <p:tag name="AS_UNIQUEID" val="528"/>
</p:tagLst>
</file>

<file path=ppt/tags/tag660.xml><?xml version="1.0" encoding="utf-8"?>
<p:tagLst xmlns:p="http://schemas.openxmlformats.org/presentationml/2006/main">
  <p:tag name="AS_UNIQUEID" val="1161"/>
</p:tagLst>
</file>

<file path=ppt/tags/tag661.xml><?xml version="1.0" encoding="utf-8"?>
<p:tagLst xmlns:p="http://schemas.openxmlformats.org/presentationml/2006/main">
  <p:tag name="AS_UNIQUEID" val="1162"/>
</p:tagLst>
</file>

<file path=ppt/tags/tag662.xml><?xml version="1.0" encoding="utf-8"?>
<p:tagLst xmlns:p="http://schemas.openxmlformats.org/presentationml/2006/main">
  <p:tag name="AS_UNIQUEID" val="1163"/>
</p:tagLst>
</file>

<file path=ppt/tags/tag663.xml><?xml version="1.0" encoding="utf-8"?>
<p:tagLst xmlns:p="http://schemas.openxmlformats.org/presentationml/2006/main">
  <p:tag name="AS_UNIQUEID" val="1164"/>
</p:tagLst>
</file>

<file path=ppt/tags/tag664.xml><?xml version="1.0" encoding="utf-8"?>
<p:tagLst xmlns:p="http://schemas.openxmlformats.org/presentationml/2006/main">
  <p:tag name="AS_UNIQUEID" val="431"/>
</p:tagLst>
</file>

<file path=ppt/tags/tag665.xml><?xml version="1.0" encoding="utf-8"?>
<p:tagLst xmlns:p="http://schemas.openxmlformats.org/presentationml/2006/main">
  <p:tag name="AS_UNIQUEID" val="432"/>
</p:tagLst>
</file>

<file path=ppt/tags/tag666.xml><?xml version="1.0" encoding="utf-8"?>
<p:tagLst xmlns:p="http://schemas.openxmlformats.org/presentationml/2006/main">
  <p:tag name="AS_UNIQUEID" val="1166"/>
</p:tagLst>
</file>

<file path=ppt/tags/tag667.xml><?xml version="1.0" encoding="utf-8"?>
<p:tagLst xmlns:p="http://schemas.openxmlformats.org/presentationml/2006/main">
  <p:tag name="AS_UNIQUEID" val="1168"/>
</p:tagLst>
</file>

<file path=ppt/tags/tag668.xml><?xml version="1.0" encoding="utf-8"?>
<p:tagLst xmlns:p="http://schemas.openxmlformats.org/presentationml/2006/main">
  <p:tag name="AS_UNIQUEID" val="1169"/>
</p:tagLst>
</file>

<file path=ppt/tags/tag669.xml><?xml version="1.0" encoding="utf-8"?>
<p:tagLst xmlns:p="http://schemas.openxmlformats.org/presentationml/2006/main">
  <p:tag name="AS_UNIQUEID" val="477"/>
</p:tagLst>
</file>

<file path=ppt/tags/tag67.xml><?xml version="1.0" encoding="utf-8"?>
<p:tagLst xmlns:p="http://schemas.openxmlformats.org/presentationml/2006/main">
  <p:tag name="AS_UNIQUEID" val="529"/>
</p:tagLst>
</file>

<file path=ppt/tags/tag670.xml><?xml version="1.0" encoding="utf-8"?>
<p:tagLst xmlns:p="http://schemas.openxmlformats.org/presentationml/2006/main">
  <p:tag name="AS_UNIQUEID" val="478"/>
</p:tagLst>
</file>

<file path=ppt/tags/tag671.xml><?xml version="1.0" encoding="utf-8"?>
<p:tagLst xmlns:p="http://schemas.openxmlformats.org/presentationml/2006/main">
  <p:tag name="AS_UNIQUEID" val="479"/>
</p:tagLst>
</file>

<file path=ppt/tags/tag672.xml><?xml version="1.0" encoding="utf-8"?>
<p:tagLst xmlns:p="http://schemas.openxmlformats.org/presentationml/2006/main">
  <p:tag name="AS_UNIQUEID" val="480"/>
</p:tagLst>
</file>

<file path=ppt/tags/tag673.xml><?xml version="1.0" encoding="utf-8"?>
<p:tagLst xmlns:p="http://schemas.openxmlformats.org/presentationml/2006/main">
  <p:tag name="AS_UNIQUEID" val="481"/>
</p:tagLst>
</file>

<file path=ppt/tags/tag674.xml><?xml version="1.0" encoding="utf-8"?>
<p:tagLst xmlns:p="http://schemas.openxmlformats.org/presentationml/2006/main">
  <p:tag name="AS_UNIQUEID" val="482"/>
</p:tagLst>
</file>

<file path=ppt/tags/tag68.xml><?xml version="1.0" encoding="utf-8"?>
<p:tagLst xmlns:p="http://schemas.openxmlformats.org/presentationml/2006/main">
  <p:tag name="AS_UNIQUEID" val="530"/>
</p:tagLst>
</file>

<file path=ppt/tags/tag69.xml><?xml version="1.0" encoding="utf-8"?>
<p:tagLst xmlns:p="http://schemas.openxmlformats.org/presentationml/2006/main">
  <p:tag name="AS_UNIQUEID" val="531"/>
</p:tagLst>
</file>

<file path=ppt/tags/tag7.xml><?xml version="1.0" encoding="utf-8"?>
<p:tagLst xmlns:p="http://schemas.openxmlformats.org/presentationml/2006/main">
  <p:tag name="AS_UNIQUEID" val="441"/>
</p:tagLst>
</file>

<file path=ppt/tags/tag70.xml><?xml version="1.0" encoding="utf-8"?>
<p:tagLst xmlns:p="http://schemas.openxmlformats.org/presentationml/2006/main">
  <p:tag name="AS_UNIQUEID" val="532"/>
</p:tagLst>
</file>

<file path=ppt/tags/tag71.xml><?xml version="1.0" encoding="utf-8"?>
<p:tagLst xmlns:p="http://schemas.openxmlformats.org/presentationml/2006/main">
  <p:tag name="AS_UNIQUEID" val="533"/>
</p:tagLst>
</file>

<file path=ppt/tags/tag72.xml><?xml version="1.0" encoding="utf-8"?>
<p:tagLst xmlns:p="http://schemas.openxmlformats.org/presentationml/2006/main">
  <p:tag name="AS_UNIQUEID" val="534"/>
</p:tagLst>
</file>

<file path=ppt/tags/tag73.xml><?xml version="1.0" encoding="utf-8"?>
<p:tagLst xmlns:p="http://schemas.openxmlformats.org/presentationml/2006/main">
  <p:tag name="AS_UNIQUEID" val="535"/>
</p:tagLst>
</file>

<file path=ppt/tags/tag74.xml><?xml version="1.0" encoding="utf-8"?>
<p:tagLst xmlns:p="http://schemas.openxmlformats.org/presentationml/2006/main">
  <p:tag name="AS_UNIQUEID" val="536"/>
</p:tagLst>
</file>

<file path=ppt/tags/tag75.xml><?xml version="1.0" encoding="utf-8"?>
<p:tagLst xmlns:p="http://schemas.openxmlformats.org/presentationml/2006/main">
  <p:tag name="AS_UNIQUEID" val="537"/>
</p:tagLst>
</file>

<file path=ppt/tags/tag76.xml><?xml version="1.0" encoding="utf-8"?>
<p:tagLst xmlns:p="http://schemas.openxmlformats.org/presentationml/2006/main">
  <p:tag name="AS_UNIQUEID" val="538"/>
</p:tagLst>
</file>

<file path=ppt/tags/tag77.xml><?xml version="1.0" encoding="utf-8"?>
<p:tagLst xmlns:p="http://schemas.openxmlformats.org/presentationml/2006/main">
  <p:tag name="AS_UNIQUEID" val="539"/>
</p:tagLst>
</file>

<file path=ppt/tags/tag78.xml><?xml version="1.0" encoding="utf-8"?>
<p:tagLst xmlns:p="http://schemas.openxmlformats.org/presentationml/2006/main">
  <p:tag name="AS_UNIQUEID" val="540"/>
</p:tagLst>
</file>

<file path=ppt/tags/tag79.xml><?xml version="1.0" encoding="utf-8"?>
<p:tagLst xmlns:p="http://schemas.openxmlformats.org/presentationml/2006/main">
  <p:tag name="AS_UNIQUEID" val="541"/>
</p:tagLst>
</file>

<file path=ppt/tags/tag8.xml><?xml version="1.0" encoding="utf-8"?>
<p:tagLst xmlns:p="http://schemas.openxmlformats.org/presentationml/2006/main">
  <p:tag name="AS_UNIQUEID" val="442"/>
</p:tagLst>
</file>

<file path=ppt/tags/tag80.xml><?xml version="1.0" encoding="utf-8"?>
<p:tagLst xmlns:p="http://schemas.openxmlformats.org/presentationml/2006/main">
  <p:tag name="AS_UNIQUEID" val="542"/>
</p:tagLst>
</file>

<file path=ppt/tags/tag81.xml><?xml version="1.0" encoding="utf-8"?>
<p:tagLst xmlns:p="http://schemas.openxmlformats.org/presentationml/2006/main">
  <p:tag name="AS_UNIQUEID" val="543"/>
</p:tagLst>
</file>

<file path=ppt/tags/tag82.xml><?xml version="1.0" encoding="utf-8"?>
<p:tagLst xmlns:p="http://schemas.openxmlformats.org/presentationml/2006/main">
  <p:tag name="AS_UNIQUEID" val="545"/>
</p:tagLst>
</file>

<file path=ppt/tags/tag83.xml><?xml version="1.0" encoding="utf-8"?>
<p:tagLst xmlns:p="http://schemas.openxmlformats.org/presentationml/2006/main">
  <p:tag name="AS_UNIQUEID" val="546"/>
</p:tagLst>
</file>

<file path=ppt/tags/tag84.xml><?xml version="1.0" encoding="utf-8"?>
<p:tagLst xmlns:p="http://schemas.openxmlformats.org/presentationml/2006/main">
  <p:tag name="AS_UNIQUEID" val="547"/>
</p:tagLst>
</file>

<file path=ppt/tags/tag85.xml><?xml version="1.0" encoding="utf-8"?>
<p:tagLst xmlns:p="http://schemas.openxmlformats.org/presentationml/2006/main">
  <p:tag name="AS_UNIQUEID" val="548"/>
</p:tagLst>
</file>

<file path=ppt/tags/tag86.xml><?xml version="1.0" encoding="utf-8"?>
<p:tagLst xmlns:p="http://schemas.openxmlformats.org/presentationml/2006/main">
  <p:tag name="AS_UNIQUEID" val="549"/>
</p:tagLst>
</file>

<file path=ppt/tags/tag87.xml><?xml version="1.0" encoding="utf-8"?>
<p:tagLst xmlns:p="http://schemas.openxmlformats.org/presentationml/2006/main">
  <p:tag name="AS_UNIQUEID" val="550"/>
</p:tagLst>
</file>

<file path=ppt/tags/tag88.xml><?xml version="1.0" encoding="utf-8"?>
<p:tagLst xmlns:p="http://schemas.openxmlformats.org/presentationml/2006/main">
  <p:tag name="AS_UNIQUEID" val="552"/>
</p:tagLst>
</file>

<file path=ppt/tags/tag89.xml><?xml version="1.0" encoding="utf-8"?>
<p:tagLst xmlns:p="http://schemas.openxmlformats.org/presentationml/2006/main">
  <p:tag name="AS_UNIQUEID" val="553"/>
</p:tagLst>
</file>

<file path=ppt/tags/tag9.xml><?xml version="1.0" encoding="utf-8"?>
<p:tagLst xmlns:p="http://schemas.openxmlformats.org/presentationml/2006/main">
  <p:tag name="AS_UNIQUEID" val="444"/>
</p:tagLst>
</file>

<file path=ppt/tags/tag90.xml><?xml version="1.0" encoding="utf-8"?>
<p:tagLst xmlns:p="http://schemas.openxmlformats.org/presentationml/2006/main">
  <p:tag name="AS_UNIQUEID" val="554"/>
</p:tagLst>
</file>

<file path=ppt/tags/tag91.xml><?xml version="1.0" encoding="utf-8"?>
<p:tagLst xmlns:p="http://schemas.openxmlformats.org/presentationml/2006/main">
  <p:tag name="AS_UNIQUEID" val="556"/>
</p:tagLst>
</file>

<file path=ppt/tags/tag92.xml><?xml version="1.0" encoding="utf-8"?>
<p:tagLst xmlns:p="http://schemas.openxmlformats.org/presentationml/2006/main">
  <p:tag name="AS_UNIQUEID" val="557"/>
</p:tagLst>
</file>

<file path=ppt/tags/tag93.xml><?xml version="1.0" encoding="utf-8"?>
<p:tagLst xmlns:p="http://schemas.openxmlformats.org/presentationml/2006/main">
  <p:tag name="AS_UNIQUEID" val="558"/>
</p:tagLst>
</file>

<file path=ppt/tags/tag94.xml><?xml version="1.0" encoding="utf-8"?>
<p:tagLst xmlns:p="http://schemas.openxmlformats.org/presentationml/2006/main">
  <p:tag name="AS_UNIQUEID" val="559"/>
</p:tagLst>
</file>

<file path=ppt/tags/tag95.xml><?xml version="1.0" encoding="utf-8"?>
<p:tagLst xmlns:p="http://schemas.openxmlformats.org/presentationml/2006/main">
  <p:tag name="AS_UNIQUEID" val="561"/>
</p:tagLst>
</file>

<file path=ppt/tags/tag96.xml><?xml version="1.0" encoding="utf-8"?>
<p:tagLst xmlns:p="http://schemas.openxmlformats.org/presentationml/2006/main">
  <p:tag name="AS_UNIQUEID" val="563"/>
</p:tagLst>
</file>

<file path=ppt/tags/tag97.xml><?xml version="1.0" encoding="utf-8"?>
<p:tagLst xmlns:p="http://schemas.openxmlformats.org/presentationml/2006/main">
  <p:tag name="AS_UNIQUEID" val="564"/>
</p:tagLst>
</file>

<file path=ppt/tags/tag98.xml><?xml version="1.0" encoding="utf-8"?>
<p:tagLst xmlns:p="http://schemas.openxmlformats.org/presentationml/2006/main">
  <p:tag name="AS_UNIQUEID" val="565"/>
</p:tagLst>
</file>

<file path=ppt/tags/tag99.xml><?xml version="1.0" encoding="utf-8"?>
<p:tagLst xmlns:p="http://schemas.openxmlformats.org/presentationml/2006/main">
  <p:tag name="AS_UNIQUEID" val="571"/>
</p:tagLst>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10228</Words>
  <Application>WPS 演示</Application>
  <PresentationFormat/>
  <Paragraphs>973</Paragraphs>
  <Slides>69</Slides>
  <Notes>9</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69</vt:i4>
      </vt:variant>
    </vt:vector>
  </HeadingPairs>
  <TitlesOfParts>
    <vt:vector size="94" baseType="lpstr">
      <vt:lpstr>Arial</vt:lpstr>
      <vt:lpstr>宋体</vt:lpstr>
      <vt:lpstr>Wingdings</vt:lpstr>
      <vt:lpstr>微软雅黑</vt:lpstr>
      <vt:lpstr>Meiryo UI</vt:lpstr>
      <vt:lpstr>Times New Roman</vt:lpstr>
      <vt:lpstr>黑体</vt:lpstr>
      <vt:lpstr>Arial</vt:lpstr>
      <vt:lpstr>等线</vt:lpstr>
      <vt:lpstr>Arial Unicode MS</vt:lpstr>
      <vt:lpstr>Courier New</vt:lpstr>
      <vt:lpstr>楷体</vt:lpstr>
      <vt:lpstr>Microsoft Sans Serif</vt:lpstr>
      <vt:lpstr>Garamond</vt:lpstr>
      <vt:lpstr>PMingLiU-ExtB</vt:lpstr>
      <vt:lpstr>华文琥珀</vt:lpstr>
      <vt:lpstr>华文新魏</vt:lpstr>
      <vt:lpstr>隶书</vt:lpstr>
      <vt:lpstr>楷体_GB2312</vt:lpstr>
      <vt:lpstr>新宋体</vt:lpstr>
      <vt:lpstr>Bodoni MT Black</vt:lpstr>
      <vt:lpstr>华文细黑</vt:lpstr>
      <vt:lpstr>Gill Sans MT</vt:lpstr>
      <vt:lpstr>Segoe Print</vt:lpstr>
      <vt:lpstr>2_Office 主题​​</vt:lpstr>
      <vt:lpstr>PowerPoint 演示文稿</vt:lpstr>
      <vt:lpstr>PowerPoint 演示文稿</vt:lpstr>
      <vt:lpstr>PowerPoint 演示文稿</vt:lpstr>
      <vt:lpstr>PowerPoint 演示文稿</vt:lpstr>
      <vt:lpstr>PowerPoint 演示文稿</vt:lpstr>
      <vt:lpstr>PowerPoint 演示文稿</vt:lpstr>
      <vt:lpstr>二、当今生物体上进化的印迹—其他方面的证据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有关基因频率的计算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（2012上海）29．蜗牛的有条纹(A)对无条纹(a)为显性。在一个地区的蜗牛种群内，有条纹(AA)个体占55％，无条纹个体占15％，若蜗牛间进行自由交配得到Fl，则A基因的频率和F1中Aa基因型的频率分别是   A．30％，2l％         B．30％，42％       C．70％，2l％         D．70％，42％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加拉帕格斯群岛不同种地雀形成图解</vt:lpstr>
      <vt:lpstr>物种的形成方式</vt:lpstr>
      <vt:lpstr>物种的形成方式</vt:lpstr>
      <vt:lpstr>进化和物种形成的判断方法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学科网</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rbm.xkw.com</dc:creator>
  <cp:lastModifiedBy>Administrator</cp:lastModifiedBy>
  <cp:revision>3</cp:revision>
  <cp:lastPrinted>2021-06-08T17:51:00Z</cp:lastPrinted>
  <dcterms:created xsi:type="dcterms:W3CDTF">2021-06-08T17:51:00Z</dcterms:created>
  <dcterms:modified xsi:type="dcterms:W3CDTF">2021-12-30T07:32:48Z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y fmtid="{D5CDD505-2E9C-101B-9397-08002B2CF9AE}" pid="6" name="KSOProductBuildVer">
    <vt:lpwstr>2052-11.8.2.9067</vt:lpwstr>
  </property>
</Properties>
</file>